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138"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a2e26541d3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a2e26541d3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2" name="Google Shape;152;g3a2e26541d3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a2e26541d3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a2e26541d3_0_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3a2e26541d3_0_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a2e26541d3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a2e26541d3_0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g3a2e26541d3_0_2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a2e26541d3_0_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a2e26541d3_0_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3a2e26541d3_0_3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a2e26541d3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a2e26541d3_0_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g3a2e26541d3_0_4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a2e26541d3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a2e26541d3_0_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g3a2e26541d3_0_5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a2e26541d3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a2e26541d3_0_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a2e26541d3_0_6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a2e26541d3_0_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3a2e26541d3_0_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a2e26541d3_0_7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a2e26541d3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a2e26541d3_0_8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3a2e26541d3_0_8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a2e26541d3_0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a2e26541d3_0_9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3a2e26541d3_0_9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a2e26541d3_0_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a2e26541d3_0_10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3a2e26541d3_0_10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bd54c82d5d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d54c82d5d_0_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g3bd54c82d5d_0_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bd54c82d5d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3bd54c82d5d_0_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3bd54c82d5d_0_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bd54c82d5d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bd54c82d5d_0_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g3bd54c82d5d_0_2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a2e26541d3_0_1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a2e26541d3_0_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g3a2e26541d3_0_1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a2e26541d3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a2e26541d3_0_1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g3a2e26541d3_0_1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a2e26541d3_0_1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a2e26541d3_0_1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g3a2e26541d3_0_14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a2e26541d3_0_1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a2e26541d3_0_1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a2e26541d3_0_15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a2e26541d3_0_1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a2e26541d3_0_16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g3a2e26541d3_0_16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a2e26541d3_0_1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a2e26541d3_0_17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3a2e26541d3_0_17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a2e26541d3_0_1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a2e26541d3_0_1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a2e26541d3_0_19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a2e26541d3_0_2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a2e26541d3_0_20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g3a2e26541d3_0_20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bd54c82d5d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bd54c82d5d_0_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3bd54c82d5d_0_3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a2e26541d3_0_2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a2e26541d3_0_2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3a2e26541d3_0_21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pic>
        <p:nvPicPr>
          <p:cNvPr id="17" name="Google Shape;17;p2" title="olga-thelavart-vS3idIiYxX0-unsplash.jpg"/>
          <p:cNvPicPr preferRelativeResize="0"/>
          <p:nvPr/>
        </p:nvPicPr>
        <p:blipFill rotWithShape="1">
          <a:blip r:embed="rId2">
            <a:alphaModFix/>
          </a:blip>
          <a:srcRect t="28552" b="28552"/>
          <a:stretch/>
        </p:blipFill>
        <p:spPr>
          <a:xfrm>
            <a:off x="178306" y="1219191"/>
            <a:ext cx="8787385" cy="5276723"/>
          </a:xfrm>
          <a:prstGeom prst="rect">
            <a:avLst/>
          </a:prstGeom>
          <a:gradFill>
            <a:gsLst>
              <a:gs pos="0">
                <a:schemeClr val="dk2"/>
              </a:gs>
              <a:gs pos="100000">
                <a:schemeClr val="lt2"/>
              </a:gs>
            </a:gsLst>
            <a:lin ang="5400000" scaled="0"/>
          </a:gradFill>
          <a:ln>
            <a:noFill/>
          </a:ln>
        </p:spPr>
      </p:pic>
      <p:sp>
        <p:nvSpPr>
          <p:cNvPr id="18" name="Google Shape;18;p2"/>
          <p:cNvSpPr txBox="1">
            <a:spLocks noGrp="1"/>
          </p:cNvSpPr>
          <p:nvPr>
            <p:ph type="ctrTitle"/>
          </p:nvPr>
        </p:nvSpPr>
        <p:spPr>
          <a:xfrm>
            <a:off x="417513" y="2168338"/>
            <a:ext cx="8307387" cy="161925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chemeClr val="dk1"/>
              </a:buClr>
              <a:buSzPts val="4800"/>
              <a:buNone/>
              <a:defRPr sz="4800" b="1">
                <a:solidFill>
                  <a:schemeClr val="dk1"/>
                </a:solidFill>
              </a:defRPr>
            </a:lvl1pPr>
            <a:lvl2pPr lvl="1">
              <a:spcBef>
                <a:spcPts val="0"/>
              </a:spcBef>
              <a:spcAft>
                <a:spcPts val="0"/>
              </a:spcAft>
              <a:buClr>
                <a:schemeClr val="dk1"/>
              </a:buClr>
              <a:buSzPts val="1400"/>
              <a:buNone/>
              <a:defRPr b="1">
                <a:solidFill>
                  <a:schemeClr val="dk1"/>
                </a:solidFill>
              </a:defRPr>
            </a:lvl2pPr>
            <a:lvl3pPr lvl="2">
              <a:spcBef>
                <a:spcPts val="0"/>
              </a:spcBef>
              <a:spcAft>
                <a:spcPts val="0"/>
              </a:spcAft>
              <a:buClr>
                <a:schemeClr val="dk1"/>
              </a:buClr>
              <a:buSzPts val="1400"/>
              <a:buNone/>
              <a:defRPr b="1">
                <a:solidFill>
                  <a:schemeClr val="dk1"/>
                </a:solidFill>
              </a:defRPr>
            </a:lvl3pPr>
            <a:lvl4pPr lvl="3">
              <a:spcBef>
                <a:spcPts val="0"/>
              </a:spcBef>
              <a:spcAft>
                <a:spcPts val="0"/>
              </a:spcAft>
              <a:buClr>
                <a:schemeClr val="dk1"/>
              </a:buClr>
              <a:buSzPts val="1400"/>
              <a:buNone/>
              <a:defRPr b="1">
                <a:solidFill>
                  <a:schemeClr val="dk1"/>
                </a:solidFill>
              </a:defRPr>
            </a:lvl4pPr>
            <a:lvl5pPr lvl="4">
              <a:spcBef>
                <a:spcPts val="0"/>
              </a:spcBef>
              <a:spcAft>
                <a:spcPts val="0"/>
              </a:spcAft>
              <a:buClr>
                <a:schemeClr val="dk1"/>
              </a:buClr>
              <a:buSzPts val="1400"/>
              <a:buNone/>
              <a:defRPr b="1">
                <a:solidFill>
                  <a:schemeClr val="dk1"/>
                </a:solidFill>
              </a:defRPr>
            </a:lvl5pPr>
            <a:lvl6pPr lvl="5">
              <a:spcBef>
                <a:spcPts val="0"/>
              </a:spcBef>
              <a:spcAft>
                <a:spcPts val="0"/>
              </a:spcAft>
              <a:buClr>
                <a:schemeClr val="dk1"/>
              </a:buClr>
              <a:buSzPts val="1400"/>
              <a:buNone/>
              <a:defRPr b="1">
                <a:solidFill>
                  <a:schemeClr val="dk1"/>
                </a:solidFill>
              </a:defRPr>
            </a:lvl6pPr>
            <a:lvl7pPr lvl="6">
              <a:spcBef>
                <a:spcPts val="0"/>
              </a:spcBef>
              <a:spcAft>
                <a:spcPts val="0"/>
              </a:spcAft>
              <a:buClr>
                <a:schemeClr val="dk1"/>
              </a:buClr>
              <a:buSzPts val="1400"/>
              <a:buNone/>
              <a:defRPr b="1">
                <a:solidFill>
                  <a:schemeClr val="dk1"/>
                </a:solidFill>
              </a:defRPr>
            </a:lvl7pPr>
            <a:lvl8pPr lvl="7">
              <a:spcBef>
                <a:spcPts val="0"/>
              </a:spcBef>
              <a:spcAft>
                <a:spcPts val="0"/>
              </a:spcAft>
              <a:buClr>
                <a:schemeClr val="dk1"/>
              </a:buClr>
              <a:buSzPts val="1400"/>
              <a:buNone/>
              <a:defRPr b="1">
                <a:solidFill>
                  <a:schemeClr val="dk1"/>
                </a:solidFill>
              </a:defRPr>
            </a:lvl8pPr>
            <a:lvl9pPr lvl="8">
              <a:spcBef>
                <a:spcPts val="0"/>
              </a:spcBef>
              <a:spcAft>
                <a:spcPts val="0"/>
              </a:spcAft>
              <a:buClr>
                <a:schemeClr val="dk1"/>
              </a:buClr>
              <a:buSzPts val="1400"/>
              <a:buNone/>
              <a:defRPr b="1">
                <a:solidFill>
                  <a:schemeClr val="dk1"/>
                </a:solidFill>
              </a:defRPr>
            </a:lvl9pPr>
          </a:lstStyle>
          <a:p>
            <a:endParaRPr/>
          </a:p>
        </p:txBody>
      </p:sp>
      <p:sp>
        <p:nvSpPr>
          <p:cNvPr id="19" name="Google Shape;19;p2"/>
          <p:cNvSpPr txBox="1">
            <a:spLocks noGrp="1"/>
          </p:cNvSpPr>
          <p:nvPr>
            <p:ph type="subTitle" idx="1"/>
          </p:nvPr>
        </p:nvSpPr>
        <p:spPr>
          <a:xfrm>
            <a:off x="417513" y="3810000"/>
            <a:ext cx="8307387" cy="753036"/>
          </a:xfrm>
          <a:prstGeom prst="rect">
            <a:avLst/>
          </a:prstGeom>
          <a:noFill/>
          <a:ln>
            <a:noFill/>
          </a:ln>
        </p:spPr>
        <p:txBody>
          <a:bodyPr spcFirstLastPara="1" wrap="square" lIns="91425" tIns="45700" rIns="91425" bIns="45700" anchor="t" anchorCtr="0">
            <a:noAutofit/>
          </a:bodyPr>
          <a:lstStyle>
            <a:lvl1pPr lvl="0" algn="ctr">
              <a:spcBef>
                <a:spcPts val="300"/>
              </a:spcBef>
              <a:spcAft>
                <a:spcPts val="0"/>
              </a:spcAft>
              <a:buSzPts val="1260"/>
              <a:buNone/>
              <a:defRPr sz="1800">
                <a:solidFill>
                  <a:schemeClr val="lt1"/>
                </a:solidFill>
              </a:defRPr>
            </a:lvl1pPr>
            <a:lvl2pPr lvl="1" algn="ctr">
              <a:spcBef>
                <a:spcPts val="600"/>
              </a:spcBef>
              <a:spcAft>
                <a:spcPts val="0"/>
              </a:spcAft>
              <a:buSzPts val="1260"/>
              <a:buNone/>
              <a:defRPr>
                <a:solidFill>
                  <a:srgbClr val="888888"/>
                </a:solidFill>
              </a:defRPr>
            </a:lvl2pPr>
            <a:lvl3pPr lvl="2" algn="ctr">
              <a:spcBef>
                <a:spcPts val="600"/>
              </a:spcBef>
              <a:spcAft>
                <a:spcPts val="0"/>
              </a:spcAft>
              <a:buSzPts val="1260"/>
              <a:buNone/>
              <a:defRPr>
                <a:solidFill>
                  <a:srgbClr val="888888"/>
                </a:solidFill>
              </a:defRPr>
            </a:lvl3pPr>
            <a:lvl4pPr lvl="3" algn="ctr">
              <a:spcBef>
                <a:spcPts val="600"/>
              </a:spcBef>
              <a:spcAft>
                <a:spcPts val="0"/>
              </a:spcAft>
              <a:buSzPts val="1260"/>
              <a:buNone/>
              <a:defRPr>
                <a:solidFill>
                  <a:srgbClr val="888888"/>
                </a:solidFill>
              </a:defRPr>
            </a:lvl4pPr>
            <a:lvl5pPr lvl="4" algn="ctr">
              <a:spcBef>
                <a:spcPts val="600"/>
              </a:spcBef>
              <a:spcAft>
                <a:spcPts val="0"/>
              </a:spcAft>
              <a:buSzPts val="1260"/>
              <a:buNone/>
              <a:defRPr>
                <a:solidFill>
                  <a:srgbClr val="888888"/>
                </a:solidFill>
              </a:defRPr>
            </a:lvl5pPr>
            <a:lvl6pPr lvl="5" algn="ctr">
              <a:spcBef>
                <a:spcPts val="360"/>
              </a:spcBef>
              <a:spcAft>
                <a:spcPts val="0"/>
              </a:spcAft>
              <a:buSzPts val="1260"/>
              <a:buNone/>
              <a:defRPr>
                <a:solidFill>
                  <a:srgbClr val="888888"/>
                </a:solidFill>
              </a:defRPr>
            </a:lvl6pPr>
            <a:lvl7pPr lvl="6" algn="ctr">
              <a:spcBef>
                <a:spcPts val="360"/>
              </a:spcBef>
              <a:spcAft>
                <a:spcPts val="0"/>
              </a:spcAft>
              <a:buSzPts val="1260"/>
              <a:buNone/>
              <a:defRPr>
                <a:solidFill>
                  <a:srgbClr val="888888"/>
                </a:solidFill>
              </a:defRPr>
            </a:lvl7pPr>
            <a:lvl8pPr lvl="7" algn="ctr">
              <a:spcBef>
                <a:spcPts val="360"/>
              </a:spcBef>
              <a:spcAft>
                <a:spcPts val="0"/>
              </a:spcAft>
              <a:buSzPts val="1260"/>
              <a:buNone/>
              <a:defRPr>
                <a:solidFill>
                  <a:srgbClr val="888888"/>
                </a:solidFill>
              </a:defRPr>
            </a:lvl8pPr>
            <a:lvl9pPr lvl="8" algn="ctr">
              <a:spcBef>
                <a:spcPts val="360"/>
              </a:spcBef>
              <a:spcAft>
                <a:spcPts val="0"/>
              </a:spcAft>
              <a:buSzPts val="1260"/>
              <a:buNone/>
              <a:defRPr>
                <a:solidFill>
                  <a:srgbClr val="888888"/>
                </a:solidFill>
              </a:defRPr>
            </a:lvl9pPr>
          </a:lstStyle>
          <a:p>
            <a:endParaRPr/>
          </a:p>
        </p:txBody>
      </p:sp>
      <p:sp>
        <p:nvSpPr>
          <p:cNvPr id="20" name="Google Shape;20;p2"/>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1" name="Google Shape;21;p2" descr="DirectionalButtons-RightOnly.png"/>
          <p:cNvPicPr preferRelativeResize="0"/>
          <p:nvPr/>
        </p:nvPicPr>
        <p:blipFill rotWithShape="1">
          <a:blip r:embed="rId3">
            <a:alphaModFix/>
          </a:blip>
          <a:srcRect/>
          <a:stretch/>
        </p:blipFill>
        <p:spPr>
          <a:xfrm>
            <a:off x="7822266" y="533400"/>
            <a:ext cx="752475" cy="352425"/>
          </a:xfrm>
          <a:prstGeom prst="rect">
            <a:avLst/>
          </a:prstGeom>
          <a:noFill/>
          <a:ln>
            <a:noFill/>
          </a:ln>
        </p:spPr>
      </p:pic>
      <p:sp>
        <p:nvSpPr>
          <p:cNvPr id="22" name="Google Shape;22;p2"/>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415925" y="759325"/>
            <a:ext cx="8309100" cy="459900"/>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3400"/>
              <a:buNone/>
              <a:defRPr sz="3400" b="1">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417513" y="1219200"/>
            <a:ext cx="8309100" cy="47754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600"/>
              </a:spcBef>
              <a:spcAft>
                <a:spcPts val="0"/>
              </a:spcAft>
              <a:buSzPts val="2100"/>
              <a:buFont typeface="Calibri"/>
              <a:buNone/>
              <a:defRPr sz="2100"/>
            </a:lvl1pPr>
            <a:lvl2pPr marL="914400" lvl="1" indent="-361950" algn="l">
              <a:spcBef>
                <a:spcPts val="600"/>
              </a:spcBef>
              <a:spcAft>
                <a:spcPts val="0"/>
              </a:spcAft>
              <a:buSzPts val="2100"/>
              <a:buChar char="●"/>
              <a:defRPr sz="2100"/>
            </a:lvl2pPr>
            <a:lvl3pPr marL="1371600" lvl="2" indent="-361950" algn="l">
              <a:spcBef>
                <a:spcPts val="600"/>
              </a:spcBef>
              <a:spcAft>
                <a:spcPts val="0"/>
              </a:spcAft>
              <a:buSzPts val="2100"/>
              <a:buChar char="●"/>
              <a:defRPr sz="2100"/>
            </a:lvl3pPr>
            <a:lvl4pPr marL="1828800" lvl="3" indent="-361950" algn="l">
              <a:spcBef>
                <a:spcPts val="600"/>
              </a:spcBef>
              <a:spcAft>
                <a:spcPts val="0"/>
              </a:spcAft>
              <a:buSzPts val="2100"/>
              <a:buChar char="●"/>
              <a:defRPr sz="2100"/>
            </a:lvl4pPr>
            <a:lvl5pPr marL="2286000" lvl="4" indent="-361950" algn="l">
              <a:spcBef>
                <a:spcPts val="600"/>
              </a:spcBef>
              <a:spcAft>
                <a:spcPts val="0"/>
              </a:spcAft>
              <a:buSzPts val="2100"/>
              <a:buChar char="●"/>
              <a:defRPr sz="2100"/>
            </a:lvl5pPr>
            <a:lvl6pPr marL="2743200" lvl="5" indent="-361950" algn="l">
              <a:spcBef>
                <a:spcPts val="360"/>
              </a:spcBef>
              <a:spcAft>
                <a:spcPts val="0"/>
              </a:spcAft>
              <a:buSzPts val="2100"/>
              <a:buChar char="●"/>
              <a:defRPr sz="2100"/>
            </a:lvl6pPr>
            <a:lvl7pPr marL="3200400" lvl="6" indent="-361950" algn="l">
              <a:spcBef>
                <a:spcPts val="360"/>
              </a:spcBef>
              <a:spcAft>
                <a:spcPts val="0"/>
              </a:spcAft>
              <a:buSzPts val="2100"/>
              <a:buChar char="●"/>
              <a:defRPr sz="2100"/>
            </a:lvl7pPr>
            <a:lvl8pPr marL="3657600" lvl="7" indent="-361950" algn="l">
              <a:spcBef>
                <a:spcPts val="360"/>
              </a:spcBef>
              <a:spcAft>
                <a:spcPts val="0"/>
              </a:spcAft>
              <a:buSzPts val="2100"/>
              <a:buChar char="●"/>
              <a:defRPr sz="2100"/>
            </a:lvl8pPr>
            <a:lvl9pPr marL="4114800" lvl="8" indent="-361950" algn="l">
              <a:spcBef>
                <a:spcPts val="360"/>
              </a:spcBef>
              <a:spcAft>
                <a:spcPts val="0"/>
              </a:spcAft>
              <a:buSzPts val="2100"/>
              <a:buChar char="●"/>
              <a:defRPr sz="2100"/>
            </a:lvl9pPr>
          </a:lstStyle>
          <a:p>
            <a:endParaRPr/>
          </a:p>
        </p:txBody>
      </p:sp>
      <p:sp>
        <p:nvSpPr>
          <p:cNvPr id="26" name="Google Shape;26;p3"/>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Alt.">
  <p:cSld name="Title and Content, Alt.">
    <p:spTree>
      <p:nvGrpSpPr>
        <p:cNvPr id="1" name="Shape 29"/>
        <p:cNvGrpSpPr/>
        <p:nvPr/>
      </p:nvGrpSpPr>
      <p:grpSpPr>
        <a:xfrm>
          <a:off x="0" y="0"/>
          <a:ext cx="0" cy="0"/>
          <a:chOff x="0" y="0"/>
          <a:chExt cx="0" cy="0"/>
        </a:xfrm>
      </p:grpSpPr>
      <p:pic>
        <p:nvPicPr>
          <p:cNvPr id="30" name="Google Shape;30;p4" descr="wireframeOverlay-TCFull.png"/>
          <p:cNvPicPr preferRelativeResize="0"/>
          <p:nvPr/>
        </p:nvPicPr>
        <p:blipFill rotWithShape="1">
          <a:blip r:embed="rId2">
            <a:alphaModFix/>
          </a:blip>
          <a:srcRect l="-198711"/>
          <a:stretch/>
        </p:blipFill>
        <p:spPr>
          <a:xfrm>
            <a:off x="177999" y="1179576"/>
            <a:ext cx="8788373" cy="5276088"/>
          </a:xfrm>
          <a:prstGeom prst="rect">
            <a:avLst/>
          </a:prstGeom>
          <a:gradFill>
            <a:gsLst>
              <a:gs pos="0">
                <a:schemeClr val="lt2"/>
              </a:gs>
              <a:gs pos="100000">
                <a:schemeClr val="dk2"/>
              </a:gs>
            </a:gsLst>
            <a:lin ang="5400000" scaled="0"/>
          </a:gradFill>
          <a:ln>
            <a:noFill/>
          </a:ln>
        </p:spPr>
      </p:pic>
      <p:sp>
        <p:nvSpPr>
          <p:cNvPr id="31" name="Google Shape;31;p4"/>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415925" y="2770188"/>
            <a:ext cx="8308975" cy="3478212"/>
          </a:xfrm>
          <a:prstGeom prst="rect">
            <a:avLst/>
          </a:prstGeom>
          <a:noFill/>
          <a:ln>
            <a:noFill/>
          </a:ln>
        </p:spPr>
        <p:txBody>
          <a:bodyPr spcFirstLastPara="1" wrap="square" lIns="91425" tIns="45700" rIns="91425" bIns="45700" anchor="t" anchorCtr="0">
            <a:noAutofit/>
          </a:bodyPr>
          <a:lstStyle>
            <a:lvl1pPr marL="457200" lvl="0" indent="-317500" algn="l">
              <a:spcBef>
                <a:spcPts val="2000"/>
              </a:spcBef>
              <a:spcAft>
                <a:spcPts val="0"/>
              </a:spcAft>
              <a:buClr>
                <a:schemeClr val="lt1"/>
              </a:buClr>
              <a:buSzPts val="1400"/>
              <a:buChar char="●"/>
              <a:defRPr>
                <a:solidFill>
                  <a:schemeClr val="lt1"/>
                </a:solidFill>
              </a:defRPr>
            </a:lvl1pPr>
            <a:lvl2pPr marL="914400" lvl="1" indent="-308610" algn="l">
              <a:spcBef>
                <a:spcPts val="600"/>
              </a:spcBef>
              <a:spcAft>
                <a:spcPts val="0"/>
              </a:spcAft>
              <a:buClr>
                <a:srgbClr val="BFBFBF"/>
              </a:buClr>
              <a:buSzPts val="1260"/>
              <a:buChar char="●"/>
              <a:defRPr>
                <a:solidFill>
                  <a:schemeClr val="lt1"/>
                </a:solidFill>
              </a:defRPr>
            </a:lvl2pPr>
            <a:lvl3pPr marL="1371600" lvl="2" indent="-308610" algn="l">
              <a:spcBef>
                <a:spcPts val="600"/>
              </a:spcBef>
              <a:spcAft>
                <a:spcPts val="0"/>
              </a:spcAft>
              <a:buClr>
                <a:schemeClr val="lt1"/>
              </a:buClr>
              <a:buSzPts val="1260"/>
              <a:buChar char="●"/>
              <a:defRPr>
                <a:solidFill>
                  <a:schemeClr val="lt1"/>
                </a:solidFill>
              </a:defRPr>
            </a:lvl3pPr>
            <a:lvl4pPr marL="1828800" lvl="3" indent="-308610" algn="l">
              <a:spcBef>
                <a:spcPts val="600"/>
              </a:spcBef>
              <a:spcAft>
                <a:spcPts val="0"/>
              </a:spcAft>
              <a:buClr>
                <a:srgbClr val="BFBFBF"/>
              </a:buClr>
              <a:buSzPts val="1260"/>
              <a:buChar char="●"/>
              <a:defRPr>
                <a:solidFill>
                  <a:schemeClr val="lt1"/>
                </a:solidFill>
              </a:defRPr>
            </a:lvl4pPr>
            <a:lvl5pPr marL="2286000" lvl="4" indent="-308610" algn="l">
              <a:spcBef>
                <a:spcPts val="600"/>
              </a:spcBef>
              <a:spcAft>
                <a:spcPts val="0"/>
              </a:spcAft>
              <a:buClr>
                <a:schemeClr val="lt1"/>
              </a:buClr>
              <a:buSzPts val="1260"/>
              <a:buChar char="●"/>
              <a:defRPr>
                <a:solidFill>
                  <a:schemeClr val="lt1"/>
                </a:solidFill>
              </a:defRPr>
            </a:lvl5pPr>
            <a:lvl6pPr marL="2743200" lvl="5" indent="-308610" algn="l">
              <a:spcBef>
                <a:spcPts val="360"/>
              </a:spcBef>
              <a:spcAft>
                <a:spcPts val="0"/>
              </a:spcAft>
              <a:buClr>
                <a:srgbClr val="BFBFBF"/>
              </a:buClr>
              <a:buSzPts val="1260"/>
              <a:buChar char="●"/>
              <a:defRPr sz="1800">
                <a:solidFill>
                  <a:schemeClr val="lt1"/>
                </a:solidFill>
                <a:latin typeface="Calibri"/>
                <a:ea typeface="Calibri"/>
                <a:cs typeface="Calibri"/>
                <a:sym typeface="Calibri"/>
              </a:defRPr>
            </a:lvl6pPr>
            <a:lvl7pPr marL="3200400" lvl="6" indent="-308610" algn="l">
              <a:spcBef>
                <a:spcPts val="360"/>
              </a:spcBef>
              <a:spcAft>
                <a:spcPts val="0"/>
              </a:spcAft>
              <a:buClr>
                <a:schemeClr val="lt1"/>
              </a:buClr>
              <a:buSzPts val="1260"/>
              <a:buChar char="●"/>
              <a:defRPr sz="1800">
                <a:solidFill>
                  <a:schemeClr val="lt1"/>
                </a:solidFill>
                <a:latin typeface="Calibri"/>
                <a:ea typeface="Calibri"/>
                <a:cs typeface="Calibri"/>
                <a:sym typeface="Calibri"/>
              </a:defRPr>
            </a:lvl7pPr>
            <a:lvl8pPr marL="3657600" lvl="7" indent="-308610" algn="l">
              <a:spcBef>
                <a:spcPts val="360"/>
              </a:spcBef>
              <a:spcAft>
                <a:spcPts val="0"/>
              </a:spcAft>
              <a:buClr>
                <a:srgbClr val="BFBFBF"/>
              </a:buClr>
              <a:buSzPts val="1260"/>
              <a:buChar char="●"/>
              <a:defRPr sz="1800">
                <a:solidFill>
                  <a:schemeClr val="lt1"/>
                </a:solidFill>
                <a:latin typeface="Calibri"/>
                <a:ea typeface="Calibri"/>
                <a:cs typeface="Calibri"/>
                <a:sym typeface="Calibri"/>
              </a:defRPr>
            </a:lvl8pPr>
            <a:lvl9pPr marL="4114800" lvl="8" indent="-308610" algn="l">
              <a:spcBef>
                <a:spcPts val="360"/>
              </a:spcBef>
              <a:spcAft>
                <a:spcPts val="0"/>
              </a:spcAft>
              <a:buClr>
                <a:schemeClr val="lt1"/>
              </a:buClr>
              <a:buSzPts val="1260"/>
              <a:buChar char="●"/>
              <a:defRPr sz="1800">
                <a:solidFill>
                  <a:schemeClr val="lt1"/>
                </a:solidFill>
                <a:latin typeface="Calibri"/>
                <a:ea typeface="Calibri"/>
                <a:cs typeface="Calibri"/>
                <a:sym typeface="Calibri"/>
              </a:defRPr>
            </a:lvl9pPr>
          </a:lstStyle>
          <a:p>
            <a:endParaRPr/>
          </a:p>
        </p:txBody>
      </p:sp>
      <p:sp>
        <p:nvSpPr>
          <p:cNvPr id="33" name="Google Shape;33;p4"/>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pic>
        <p:nvPicPr>
          <p:cNvPr id="37" name="Google Shape;37;p5" descr="wireframeOverlay-SectionH.png"/>
          <p:cNvPicPr preferRelativeResize="0"/>
          <p:nvPr/>
        </p:nvPicPr>
        <p:blipFill rotWithShape="1">
          <a:blip r:embed="rId2">
            <a:alphaModFix/>
          </a:blip>
          <a:srcRect r="-91875"/>
          <a:stretch/>
        </p:blipFill>
        <p:spPr>
          <a:xfrm>
            <a:off x="182880" y="1179576"/>
            <a:ext cx="8785105" cy="5276088"/>
          </a:xfrm>
          <a:prstGeom prst="rect">
            <a:avLst/>
          </a:prstGeom>
          <a:gradFill>
            <a:gsLst>
              <a:gs pos="0">
                <a:schemeClr val="dk2"/>
              </a:gs>
              <a:gs pos="100000">
                <a:schemeClr val="lt2"/>
              </a:gs>
            </a:gsLst>
            <a:lin ang="5400000" scaled="0"/>
          </a:gradFill>
          <a:ln>
            <a:noFill/>
          </a:ln>
        </p:spPr>
      </p:pic>
      <p:sp>
        <p:nvSpPr>
          <p:cNvPr id="38" name="Google Shape;38;p5"/>
          <p:cNvSpPr txBox="1">
            <a:spLocks noGrp="1"/>
          </p:cNvSpPr>
          <p:nvPr>
            <p:ph type="title"/>
          </p:nvPr>
        </p:nvSpPr>
        <p:spPr>
          <a:xfrm>
            <a:off x="2133600" y="3429000"/>
            <a:ext cx="6591300" cy="1371600"/>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Clr>
                <a:schemeClr val="lt1"/>
              </a:buClr>
              <a:buSzPts val="4800"/>
              <a:buFont typeface="Calibri"/>
              <a:buNone/>
              <a:defRPr sz="48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2133600" y="4800599"/>
            <a:ext cx="6591300" cy="1066801"/>
          </a:xfrm>
          <a:prstGeom prst="rect">
            <a:avLst/>
          </a:prstGeom>
          <a:noFill/>
          <a:ln>
            <a:noFill/>
          </a:ln>
        </p:spPr>
        <p:txBody>
          <a:bodyPr spcFirstLastPara="1" wrap="square" lIns="91425" tIns="45700" rIns="91425" bIns="45700" anchor="t" anchorCtr="0">
            <a:noAutofit/>
          </a:bodyPr>
          <a:lstStyle>
            <a:lvl1pPr marL="457200" lvl="0" indent="-228600" algn="r">
              <a:spcBef>
                <a:spcPts val="300"/>
              </a:spcBef>
              <a:spcAft>
                <a:spcPts val="0"/>
              </a:spcAft>
              <a:buSzPts val="1260"/>
              <a:buNone/>
              <a:defRPr sz="1800">
                <a:solidFill>
                  <a:schemeClr val="lt1"/>
                </a:solidFill>
              </a:defRPr>
            </a:lvl1pPr>
            <a:lvl2pPr marL="914400" lvl="1" indent="-228600" algn="l">
              <a:spcBef>
                <a:spcPts val="600"/>
              </a:spcBef>
              <a:spcAft>
                <a:spcPts val="0"/>
              </a:spcAft>
              <a:buSzPts val="1260"/>
              <a:buNone/>
              <a:defRPr sz="1800">
                <a:solidFill>
                  <a:srgbClr val="888888"/>
                </a:solidFill>
              </a:defRPr>
            </a:lvl2pPr>
            <a:lvl3pPr marL="1371600" lvl="2" indent="-228600" algn="l">
              <a:spcBef>
                <a:spcPts val="600"/>
              </a:spcBef>
              <a:spcAft>
                <a:spcPts val="0"/>
              </a:spcAft>
              <a:buSzPts val="1120"/>
              <a:buNone/>
              <a:defRPr sz="1600">
                <a:solidFill>
                  <a:srgbClr val="888888"/>
                </a:solidFill>
              </a:defRPr>
            </a:lvl3pPr>
            <a:lvl4pPr marL="1828800" lvl="3" indent="-228600" algn="l">
              <a:spcBef>
                <a:spcPts val="600"/>
              </a:spcBef>
              <a:spcAft>
                <a:spcPts val="0"/>
              </a:spcAft>
              <a:buSzPts val="980"/>
              <a:buNone/>
              <a:defRPr sz="1400">
                <a:solidFill>
                  <a:srgbClr val="888888"/>
                </a:solidFill>
              </a:defRPr>
            </a:lvl4pPr>
            <a:lvl5pPr marL="2286000" lvl="4" indent="-228600" algn="l">
              <a:spcBef>
                <a:spcPts val="600"/>
              </a:spcBef>
              <a:spcAft>
                <a:spcPts val="0"/>
              </a:spcAft>
              <a:buSzPts val="980"/>
              <a:buNone/>
              <a:defRPr sz="1400">
                <a:solidFill>
                  <a:srgbClr val="888888"/>
                </a:solidFill>
              </a:defRPr>
            </a:lvl5pPr>
            <a:lvl6pPr marL="2743200" lvl="5" indent="-228600" algn="l">
              <a:spcBef>
                <a:spcPts val="280"/>
              </a:spcBef>
              <a:spcAft>
                <a:spcPts val="0"/>
              </a:spcAft>
              <a:buSzPts val="980"/>
              <a:buNone/>
              <a:defRPr sz="1400">
                <a:solidFill>
                  <a:srgbClr val="888888"/>
                </a:solidFill>
              </a:defRPr>
            </a:lvl6pPr>
            <a:lvl7pPr marL="3200400" lvl="6" indent="-228600" algn="l">
              <a:spcBef>
                <a:spcPts val="280"/>
              </a:spcBef>
              <a:spcAft>
                <a:spcPts val="0"/>
              </a:spcAft>
              <a:buSzPts val="980"/>
              <a:buNone/>
              <a:defRPr sz="1400">
                <a:solidFill>
                  <a:srgbClr val="888888"/>
                </a:solidFill>
              </a:defRPr>
            </a:lvl7pPr>
            <a:lvl8pPr marL="3657600" lvl="7" indent="-228600" algn="l">
              <a:spcBef>
                <a:spcPts val="280"/>
              </a:spcBef>
              <a:spcAft>
                <a:spcPts val="0"/>
              </a:spcAft>
              <a:buSzPts val="980"/>
              <a:buNone/>
              <a:defRPr sz="1400">
                <a:solidFill>
                  <a:srgbClr val="888888"/>
                </a:solidFill>
              </a:defRPr>
            </a:lvl8pPr>
            <a:lvl9pPr marL="4114800" lvl="8" indent="-228600" algn="l">
              <a:spcBef>
                <a:spcPts val="280"/>
              </a:spcBef>
              <a:spcAft>
                <a:spcPts val="0"/>
              </a:spcAft>
              <a:buSzPts val="980"/>
              <a:buNone/>
              <a:defRPr sz="1400">
                <a:solidFill>
                  <a:srgbClr val="888888"/>
                </a:solidFill>
              </a:defRPr>
            </a:lvl9pPr>
          </a:lstStyle>
          <a:p>
            <a:endParaRPr/>
          </a:p>
        </p:txBody>
      </p:sp>
      <p:sp>
        <p:nvSpPr>
          <p:cNvPr id="40" name="Google Shape;40;p5"/>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pic>
        <p:nvPicPr>
          <p:cNvPr id="44" name="Google Shape;44;p6" descr="wireframeOverlay-Content.png"/>
          <p:cNvPicPr preferRelativeResize="0"/>
          <p:nvPr/>
        </p:nvPicPr>
        <p:blipFill rotWithShape="1">
          <a:blip r:embed="rId2">
            <a:alphaModFix/>
          </a:blip>
          <a:srcRect/>
          <a:stretch/>
        </p:blipFill>
        <p:spPr>
          <a:xfrm>
            <a:off x="179294" y="1179576"/>
            <a:ext cx="8787384" cy="1440702"/>
          </a:xfrm>
          <a:prstGeom prst="rect">
            <a:avLst/>
          </a:prstGeom>
          <a:gradFill>
            <a:gsLst>
              <a:gs pos="0">
                <a:schemeClr val="dk2"/>
              </a:gs>
              <a:gs pos="100000">
                <a:schemeClr val="lt2"/>
              </a:gs>
            </a:gsLst>
            <a:lin ang="5400000" scaled="0"/>
          </a:gradFill>
          <a:ln>
            <a:noFill/>
          </a:ln>
        </p:spPr>
      </p:pic>
      <p:sp>
        <p:nvSpPr>
          <p:cNvPr id="45" name="Google Shape;45;p6"/>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6"/>
          <p:cNvSpPr txBox="1">
            <a:spLocks noGrp="1"/>
          </p:cNvSpPr>
          <p:nvPr>
            <p:ph type="body" idx="1"/>
          </p:nvPr>
        </p:nvSpPr>
        <p:spPr>
          <a:xfrm>
            <a:off x="416859" y="2770188"/>
            <a:ext cx="3840480" cy="3464765"/>
          </a:xfrm>
          <a:prstGeom prst="rect">
            <a:avLst/>
          </a:prstGeom>
          <a:noFill/>
          <a:ln>
            <a:noFill/>
          </a:ln>
        </p:spPr>
        <p:txBody>
          <a:bodyPr spcFirstLastPara="1" wrap="square" lIns="91425" tIns="45700" rIns="91425" bIns="45700" anchor="t" anchorCtr="0">
            <a:noAutofit/>
          </a:bodyPr>
          <a:lstStyle>
            <a:lvl1pPr marL="457200" lvl="0" indent="-308610" algn="l">
              <a:spcBef>
                <a:spcPts val="1800"/>
              </a:spcBef>
              <a:spcAft>
                <a:spcPts val="0"/>
              </a:spcAft>
              <a:buSzPts val="1260"/>
              <a:buChar char="●"/>
              <a:defRPr sz="1800"/>
            </a:lvl1pPr>
            <a:lvl2pPr marL="914400" lvl="1" indent="-308610" algn="l">
              <a:spcBef>
                <a:spcPts val="600"/>
              </a:spcBef>
              <a:spcAft>
                <a:spcPts val="0"/>
              </a:spcAft>
              <a:buSzPts val="1260"/>
              <a:buChar char="●"/>
              <a:defRPr sz="1800"/>
            </a:lvl2pPr>
            <a:lvl3pPr marL="1371600" lvl="2" indent="-308610" algn="l">
              <a:spcBef>
                <a:spcPts val="600"/>
              </a:spcBef>
              <a:spcAft>
                <a:spcPts val="0"/>
              </a:spcAft>
              <a:buSzPts val="1260"/>
              <a:buChar char="●"/>
              <a:defRPr sz="1800"/>
            </a:lvl3pPr>
            <a:lvl4pPr marL="1828800" lvl="3" indent="-308610" algn="l">
              <a:spcBef>
                <a:spcPts val="600"/>
              </a:spcBef>
              <a:spcAft>
                <a:spcPts val="0"/>
              </a:spcAft>
              <a:buSzPts val="1260"/>
              <a:buChar char="●"/>
              <a:defRPr sz="1800"/>
            </a:lvl4pPr>
            <a:lvl5pPr marL="2286000" lvl="4" indent="-308610" algn="l">
              <a:spcBef>
                <a:spcPts val="600"/>
              </a:spcBef>
              <a:spcAft>
                <a:spcPts val="0"/>
              </a:spcAft>
              <a:buSzPts val="1260"/>
              <a:buChar char="●"/>
              <a:defRPr sz="1800"/>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47" name="Google Shape;47;p6"/>
          <p:cNvSpPr txBox="1">
            <a:spLocks noGrp="1"/>
          </p:cNvSpPr>
          <p:nvPr>
            <p:ph type="body" idx="2"/>
          </p:nvPr>
        </p:nvSpPr>
        <p:spPr>
          <a:xfrm>
            <a:off x="4873214" y="2770188"/>
            <a:ext cx="3840480" cy="3464765"/>
          </a:xfrm>
          <a:prstGeom prst="rect">
            <a:avLst/>
          </a:prstGeom>
          <a:noFill/>
          <a:ln>
            <a:noFill/>
          </a:ln>
        </p:spPr>
        <p:txBody>
          <a:bodyPr spcFirstLastPara="1" wrap="square" lIns="91425" tIns="45700" rIns="91425" bIns="45700" anchor="t" anchorCtr="0">
            <a:noAutofit/>
          </a:bodyPr>
          <a:lstStyle>
            <a:lvl1pPr marL="457200" lvl="0" indent="-308610" algn="l">
              <a:spcBef>
                <a:spcPts val="1800"/>
              </a:spcBef>
              <a:spcAft>
                <a:spcPts val="0"/>
              </a:spcAft>
              <a:buSzPts val="1260"/>
              <a:buChar char="●"/>
              <a:defRPr sz="1800"/>
            </a:lvl1pPr>
            <a:lvl2pPr marL="914400" lvl="1" indent="-308610" algn="l">
              <a:spcBef>
                <a:spcPts val="600"/>
              </a:spcBef>
              <a:spcAft>
                <a:spcPts val="0"/>
              </a:spcAft>
              <a:buSzPts val="1260"/>
              <a:buChar char="●"/>
              <a:defRPr sz="1800"/>
            </a:lvl2pPr>
            <a:lvl3pPr marL="1371600" lvl="2" indent="-308610" algn="l">
              <a:spcBef>
                <a:spcPts val="600"/>
              </a:spcBef>
              <a:spcAft>
                <a:spcPts val="0"/>
              </a:spcAft>
              <a:buSzPts val="1260"/>
              <a:buChar char="●"/>
              <a:defRPr sz="1800"/>
            </a:lvl3pPr>
            <a:lvl4pPr marL="1828800" lvl="3" indent="-308610" algn="l">
              <a:spcBef>
                <a:spcPts val="600"/>
              </a:spcBef>
              <a:spcAft>
                <a:spcPts val="0"/>
              </a:spcAft>
              <a:buSzPts val="1260"/>
              <a:buChar char="●"/>
              <a:defRPr sz="1800"/>
            </a:lvl4pPr>
            <a:lvl5pPr marL="2286000" lvl="4" indent="-308610" algn="l">
              <a:spcBef>
                <a:spcPts val="600"/>
              </a:spcBef>
              <a:spcAft>
                <a:spcPts val="0"/>
              </a:spcAft>
              <a:buSzPts val="1260"/>
              <a:buChar char="●"/>
              <a:defRPr sz="1800"/>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48" name="Google Shape;48;p6"/>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pic>
        <p:nvPicPr>
          <p:cNvPr id="52" name="Google Shape;52;p7" descr="wireframeOverlay-Content.png"/>
          <p:cNvPicPr preferRelativeResize="0"/>
          <p:nvPr/>
        </p:nvPicPr>
        <p:blipFill rotWithShape="1">
          <a:blip r:embed="rId2">
            <a:alphaModFix/>
          </a:blip>
          <a:srcRect/>
          <a:stretch/>
        </p:blipFill>
        <p:spPr>
          <a:xfrm>
            <a:off x="179294" y="1179576"/>
            <a:ext cx="8787384" cy="1440702"/>
          </a:xfrm>
          <a:prstGeom prst="rect">
            <a:avLst/>
          </a:prstGeom>
          <a:gradFill>
            <a:gsLst>
              <a:gs pos="0">
                <a:schemeClr val="dk2"/>
              </a:gs>
              <a:gs pos="100000">
                <a:schemeClr val="lt2"/>
              </a:gs>
            </a:gsLst>
            <a:lin ang="5400000" scaled="0"/>
          </a:gradFill>
          <a:ln>
            <a:noFill/>
          </a:ln>
        </p:spPr>
      </p:pic>
      <p:sp>
        <p:nvSpPr>
          <p:cNvPr id="53" name="Google Shape;53;p7"/>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3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7"/>
          <p:cNvSpPr txBox="1">
            <a:spLocks noGrp="1"/>
          </p:cNvSpPr>
          <p:nvPr>
            <p:ph type="body" idx="1"/>
          </p:nvPr>
        </p:nvSpPr>
        <p:spPr>
          <a:xfrm>
            <a:off x="416859" y="2675964"/>
            <a:ext cx="3840480" cy="645459"/>
          </a:xfrm>
          <a:prstGeom prst="rect">
            <a:avLst/>
          </a:prstGeom>
          <a:noFill/>
          <a:ln>
            <a:noFill/>
          </a:ln>
        </p:spPr>
        <p:txBody>
          <a:bodyPr spcFirstLastPara="1" wrap="square" lIns="91425" tIns="45700" rIns="91425" bIns="45700" anchor="ctr" anchorCtr="0">
            <a:noAutofit/>
          </a:bodyPr>
          <a:lstStyle>
            <a:lvl1pPr marL="457200" lvl="0" indent="-228600" algn="ctr">
              <a:spcBef>
                <a:spcPts val="300"/>
              </a:spcBef>
              <a:spcAft>
                <a:spcPts val="0"/>
              </a:spcAft>
              <a:buSzPts val="1680"/>
              <a:buNone/>
              <a:defRPr sz="2400" b="0">
                <a:solidFill>
                  <a:schemeClr val="lt2"/>
                </a:solidFill>
              </a:defRPr>
            </a:lvl1pPr>
            <a:lvl2pPr marL="914400" lvl="1" indent="-228600" algn="l">
              <a:spcBef>
                <a:spcPts val="600"/>
              </a:spcBef>
              <a:spcAft>
                <a:spcPts val="0"/>
              </a:spcAft>
              <a:buSzPts val="1400"/>
              <a:buNone/>
              <a:defRPr sz="2000" b="1"/>
            </a:lvl2pPr>
            <a:lvl3pPr marL="1371600" lvl="2" indent="-228600" algn="l">
              <a:spcBef>
                <a:spcPts val="600"/>
              </a:spcBef>
              <a:spcAft>
                <a:spcPts val="0"/>
              </a:spcAft>
              <a:buSzPts val="1260"/>
              <a:buNone/>
              <a:defRPr sz="1800" b="1"/>
            </a:lvl3pPr>
            <a:lvl4pPr marL="1828800" lvl="3" indent="-228600" algn="l">
              <a:spcBef>
                <a:spcPts val="600"/>
              </a:spcBef>
              <a:spcAft>
                <a:spcPts val="0"/>
              </a:spcAft>
              <a:buSzPts val="1120"/>
              <a:buNone/>
              <a:defRPr sz="1600" b="1"/>
            </a:lvl4pPr>
            <a:lvl5pPr marL="2286000" lvl="4" indent="-228600" algn="l">
              <a:spcBef>
                <a:spcPts val="60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55" name="Google Shape;55;p7"/>
          <p:cNvSpPr txBox="1">
            <a:spLocks noGrp="1"/>
          </p:cNvSpPr>
          <p:nvPr>
            <p:ph type="body" idx="2"/>
          </p:nvPr>
        </p:nvSpPr>
        <p:spPr>
          <a:xfrm>
            <a:off x="416859" y="3307976"/>
            <a:ext cx="3840480" cy="2925762"/>
          </a:xfrm>
          <a:prstGeom prst="rect">
            <a:avLst/>
          </a:prstGeom>
          <a:noFill/>
          <a:ln>
            <a:noFill/>
          </a:ln>
        </p:spPr>
        <p:txBody>
          <a:bodyPr spcFirstLastPara="1" wrap="square" lIns="91425" tIns="45700" rIns="91425" bIns="45700" anchor="t" anchorCtr="0">
            <a:noAutofit/>
          </a:bodyPr>
          <a:lstStyle>
            <a:lvl1pPr marL="457200" lvl="0" indent="-308610" algn="l">
              <a:spcBef>
                <a:spcPts val="1800"/>
              </a:spcBef>
              <a:spcAft>
                <a:spcPts val="0"/>
              </a:spcAft>
              <a:buSzPts val="1260"/>
              <a:buChar char="●"/>
              <a:defRPr sz="1800"/>
            </a:lvl1pPr>
            <a:lvl2pPr marL="914400" lvl="1" indent="-308610" algn="l">
              <a:spcBef>
                <a:spcPts val="600"/>
              </a:spcBef>
              <a:spcAft>
                <a:spcPts val="0"/>
              </a:spcAft>
              <a:buSzPts val="1260"/>
              <a:buChar char="●"/>
              <a:defRPr sz="1800"/>
            </a:lvl2pPr>
            <a:lvl3pPr marL="1371600" lvl="2" indent="-308610" algn="l">
              <a:spcBef>
                <a:spcPts val="600"/>
              </a:spcBef>
              <a:spcAft>
                <a:spcPts val="0"/>
              </a:spcAft>
              <a:buSzPts val="1260"/>
              <a:buChar char="●"/>
              <a:defRPr sz="1800"/>
            </a:lvl3pPr>
            <a:lvl4pPr marL="1828800" lvl="3" indent="-308610" algn="l">
              <a:spcBef>
                <a:spcPts val="600"/>
              </a:spcBef>
              <a:spcAft>
                <a:spcPts val="0"/>
              </a:spcAft>
              <a:buSzPts val="1260"/>
              <a:buChar char="●"/>
              <a:defRPr sz="1800"/>
            </a:lvl4pPr>
            <a:lvl5pPr marL="2286000" lvl="4" indent="-308610" algn="l">
              <a:spcBef>
                <a:spcPts val="600"/>
              </a:spcBef>
              <a:spcAft>
                <a:spcPts val="0"/>
              </a:spcAft>
              <a:buSzPts val="1260"/>
              <a:buChar char="●"/>
              <a:defRPr sz="1800"/>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56" name="Google Shape;56;p7"/>
          <p:cNvSpPr txBox="1">
            <a:spLocks noGrp="1"/>
          </p:cNvSpPr>
          <p:nvPr>
            <p:ph type="body" idx="3"/>
          </p:nvPr>
        </p:nvSpPr>
        <p:spPr>
          <a:xfrm>
            <a:off x="4873752" y="2675964"/>
            <a:ext cx="3840480" cy="645459"/>
          </a:xfrm>
          <a:prstGeom prst="rect">
            <a:avLst/>
          </a:prstGeom>
          <a:noFill/>
          <a:ln>
            <a:noFill/>
          </a:ln>
        </p:spPr>
        <p:txBody>
          <a:bodyPr spcFirstLastPara="1" wrap="square" lIns="91425" tIns="45700" rIns="91425" bIns="45700" anchor="ctr" anchorCtr="0">
            <a:noAutofit/>
          </a:bodyPr>
          <a:lstStyle>
            <a:lvl1pPr marL="457200" lvl="0" indent="-228600" algn="ctr">
              <a:spcBef>
                <a:spcPts val="300"/>
              </a:spcBef>
              <a:spcAft>
                <a:spcPts val="0"/>
              </a:spcAft>
              <a:buSzPts val="1680"/>
              <a:buNone/>
              <a:defRPr sz="2400" b="0">
                <a:solidFill>
                  <a:schemeClr val="lt2"/>
                </a:solidFill>
              </a:defRPr>
            </a:lvl1pPr>
            <a:lvl2pPr marL="914400" lvl="1" indent="-228600" algn="l">
              <a:spcBef>
                <a:spcPts val="600"/>
              </a:spcBef>
              <a:spcAft>
                <a:spcPts val="0"/>
              </a:spcAft>
              <a:buSzPts val="1400"/>
              <a:buNone/>
              <a:defRPr sz="2000" b="1"/>
            </a:lvl2pPr>
            <a:lvl3pPr marL="1371600" lvl="2" indent="-228600" algn="l">
              <a:spcBef>
                <a:spcPts val="600"/>
              </a:spcBef>
              <a:spcAft>
                <a:spcPts val="0"/>
              </a:spcAft>
              <a:buSzPts val="1260"/>
              <a:buNone/>
              <a:defRPr sz="1800" b="1"/>
            </a:lvl3pPr>
            <a:lvl4pPr marL="1828800" lvl="3" indent="-228600" algn="l">
              <a:spcBef>
                <a:spcPts val="600"/>
              </a:spcBef>
              <a:spcAft>
                <a:spcPts val="0"/>
              </a:spcAft>
              <a:buSzPts val="1120"/>
              <a:buNone/>
              <a:defRPr sz="1600" b="1"/>
            </a:lvl4pPr>
            <a:lvl5pPr marL="2286000" lvl="4" indent="-228600" algn="l">
              <a:spcBef>
                <a:spcPts val="600"/>
              </a:spcBef>
              <a:spcAft>
                <a:spcPts val="0"/>
              </a:spcAft>
              <a:buSzPts val="1120"/>
              <a:buNone/>
              <a:defRPr sz="1600" b="1"/>
            </a:lvl5pPr>
            <a:lvl6pPr marL="2743200" lvl="5" indent="-228600" algn="l">
              <a:spcBef>
                <a:spcPts val="320"/>
              </a:spcBef>
              <a:spcAft>
                <a:spcPts val="0"/>
              </a:spcAft>
              <a:buSzPts val="1120"/>
              <a:buNone/>
              <a:defRPr sz="1600" b="1"/>
            </a:lvl6pPr>
            <a:lvl7pPr marL="3200400" lvl="6" indent="-228600" algn="l">
              <a:spcBef>
                <a:spcPts val="320"/>
              </a:spcBef>
              <a:spcAft>
                <a:spcPts val="0"/>
              </a:spcAft>
              <a:buSzPts val="1120"/>
              <a:buNone/>
              <a:defRPr sz="1600" b="1"/>
            </a:lvl7pPr>
            <a:lvl8pPr marL="3657600" lvl="7" indent="-228600" algn="l">
              <a:spcBef>
                <a:spcPts val="320"/>
              </a:spcBef>
              <a:spcAft>
                <a:spcPts val="0"/>
              </a:spcAft>
              <a:buSzPts val="1120"/>
              <a:buNone/>
              <a:defRPr sz="1600" b="1"/>
            </a:lvl8pPr>
            <a:lvl9pPr marL="4114800" lvl="8" indent="-228600" algn="l">
              <a:spcBef>
                <a:spcPts val="320"/>
              </a:spcBef>
              <a:spcAft>
                <a:spcPts val="0"/>
              </a:spcAft>
              <a:buSzPts val="1120"/>
              <a:buNone/>
              <a:defRPr sz="1600" b="1"/>
            </a:lvl9pPr>
          </a:lstStyle>
          <a:p>
            <a:endParaRPr/>
          </a:p>
        </p:txBody>
      </p:sp>
      <p:sp>
        <p:nvSpPr>
          <p:cNvPr id="57" name="Google Shape;57;p7"/>
          <p:cNvSpPr txBox="1">
            <a:spLocks noGrp="1"/>
          </p:cNvSpPr>
          <p:nvPr>
            <p:ph type="body" idx="4"/>
          </p:nvPr>
        </p:nvSpPr>
        <p:spPr>
          <a:xfrm>
            <a:off x="4873752" y="3307976"/>
            <a:ext cx="3840480" cy="2925762"/>
          </a:xfrm>
          <a:prstGeom prst="rect">
            <a:avLst/>
          </a:prstGeom>
          <a:noFill/>
          <a:ln>
            <a:noFill/>
          </a:ln>
        </p:spPr>
        <p:txBody>
          <a:bodyPr spcFirstLastPara="1" wrap="square" lIns="91425" tIns="45700" rIns="91425" bIns="45700" anchor="t" anchorCtr="0">
            <a:noAutofit/>
          </a:bodyPr>
          <a:lstStyle>
            <a:lvl1pPr marL="457200" lvl="0" indent="-308610" algn="l">
              <a:spcBef>
                <a:spcPts val="1800"/>
              </a:spcBef>
              <a:spcAft>
                <a:spcPts val="0"/>
              </a:spcAft>
              <a:buSzPts val="1260"/>
              <a:buChar char="●"/>
              <a:defRPr sz="1800"/>
            </a:lvl1pPr>
            <a:lvl2pPr marL="914400" lvl="1" indent="-308610" algn="l">
              <a:spcBef>
                <a:spcPts val="600"/>
              </a:spcBef>
              <a:spcAft>
                <a:spcPts val="0"/>
              </a:spcAft>
              <a:buSzPts val="1260"/>
              <a:buChar char="●"/>
              <a:defRPr sz="1800"/>
            </a:lvl2pPr>
            <a:lvl3pPr marL="1371600" lvl="2" indent="-308610" algn="l">
              <a:spcBef>
                <a:spcPts val="600"/>
              </a:spcBef>
              <a:spcAft>
                <a:spcPts val="0"/>
              </a:spcAft>
              <a:buSzPts val="1260"/>
              <a:buChar char="●"/>
              <a:defRPr sz="1800"/>
            </a:lvl3pPr>
            <a:lvl4pPr marL="1828800" lvl="3" indent="-308610" algn="l">
              <a:spcBef>
                <a:spcPts val="600"/>
              </a:spcBef>
              <a:spcAft>
                <a:spcPts val="0"/>
              </a:spcAft>
              <a:buSzPts val="1260"/>
              <a:buChar char="●"/>
              <a:defRPr sz="1800"/>
            </a:lvl4pPr>
            <a:lvl5pPr marL="2286000" lvl="4" indent="-308610" algn="l">
              <a:spcBef>
                <a:spcPts val="600"/>
              </a:spcBef>
              <a:spcAft>
                <a:spcPts val="0"/>
              </a:spcAft>
              <a:buSzPts val="1260"/>
              <a:buChar char="●"/>
              <a:defRPr sz="1800"/>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58" name="Google Shape;58;p7"/>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1"/>
        <p:cNvGrpSpPr/>
        <p:nvPr/>
      </p:nvGrpSpPr>
      <p:grpSpPr>
        <a:xfrm>
          <a:off x="0" y="0"/>
          <a:ext cx="0" cy="0"/>
          <a:chOff x="0" y="0"/>
          <a:chExt cx="0" cy="0"/>
        </a:xfrm>
      </p:grpSpPr>
      <p:pic>
        <p:nvPicPr>
          <p:cNvPr id="62" name="Google Shape;62;p8" descr="wireframeOverlay-Content.png"/>
          <p:cNvPicPr preferRelativeResize="0"/>
          <p:nvPr/>
        </p:nvPicPr>
        <p:blipFill rotWithShape="1">
          <a:blip r:embed="rId2">
            <a:alphaModFix/>
          </a:blip>
          <a:srcRect/>
          <a:stretch/>
        </p:blipFill>
        <p:spPr>
          <a:xfrm>
            <a:off x="179294" y="1179576"/>
            <a:ext cx="8787384" cy="1440702"/>
          </a:xfrm>
          <a:prstGeom prst="rect">
            <a:avLst/>
          </a:prstGeom>
          <a:gradFill>
            <a:gsLst>
              <a:gs pos="0">
                <a:schemeClr val="dk2"/>
              </a:gs>
              <a:gs pos="100000">
                <a:schemeClr val="lt2"/>
              </a:gs>
            </a:gsLst>
            <a:lin ang="5400000" scaled="0"/>
          </a:gradFill>
          <a:ln>
            <a:noFill/>
          </a:ln>
        </p:spPr>
      </p:pic>
      <p:sp>
        <p:nvSpPr>
          <p:cNvPr id="63" name="Google Shape;63;p8"/>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9"/>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pic>
        <p:nvPicPr>
          <p:cNvPr id="72" name="Google Shape;72;p10" descr="wireframeOverlay-ContentCap.png"/>
          <p:cNvPicPr preferRelativeResize="0"/>
          <p:nvPr/>
        </p:nvPicPr>
        <p:blipFill rotWithShape="1">
          <a:blip r:embed="rId2">
            <a:alphaModFix/>
          </a:blip>
          <a:srcRect b="-135871"/>
          <a:stretch/>
        </p:blipFill>
        <p:spPr>
          <a:xfrm>
            <a:off x="182880" y="1179575"/>
            <a:ext cx="4228522" cy="5274037"/>
          </a:xfrm>
          <a:prstGeom prst="rect">
            <a:avLst/>
          </a:prstGeom>
          <a:gradFill>
            <a:gsLst>
              <a:gs pos="0">
                <a:schemeClr val="lt2"/>
              </a:gs>
              <a:gs pos="100000">
                <a:schemeClr val="dk2"/>
              </a:gs>
            </a:gsLst>
            <a:lin ang="5400000" scaled="0"/>
          </a:gradFill>
          <a:ln>
            <a:noFill/>
          </a:ln>
        </p:spPr>
      </p:pic>
      <p:sp>
        <p:nvSpPr>
          <p:cNvPr id="73" name="Google Shape;73;p10"/>
          <p:cNvSpPr txBox="1">
            <a:spLocks noGrp="1"/>
          </p:cNvSpPr>
          <p:nvPr>
            <p:ph type="title"/>
          </p:nvPr>
        </p:nvSpPr>
        <p:spPr>
          <a:xfrm>
            <a:off x="416859" y="1680882"/>
            <a:ext cx="3697941"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2800"/>
              <a:buFont typeface="Calibri"/>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0"/>
          <p:cNvSpPr txBox="1">
            <a:spLocks noGrp="1"/>
          </p:cNvSpPr>
          <p:nvPr>
            <p:ph type="body" idx="1"/>
          </p:nvPr>
        </p:nvSpPr>
        <p:spPr>
          <a:xfrm>
            <a:off x="4612341" y="1600200"/>
            <a:ext cx="4101353" cy="4652963"/>
          </a:xfrm>
          <a:prstGeom prst="rect">
            <a:avLst/>
          </a:prstGeom>
          <a:noFill/>
          <a:ln>
            <a:noFill/>
          </a:ln>
        </p:spPr>
        <p:txBody>
          <a:bodyPr spcFirstLastPara="1" wrap="square" lIns="91425" tIns="45700" rIns="91425" bIns="45700" anchor="t" anchorCtr="0">
            <a:noAutofit/>
          </a:bodyPr>
          <a:lstStyle>
            <a:lvl1pPr marL="457200" lvl="0" indent="-308610" algn="l">
              <a:spcBef>
                <a:spcPts val="2000"/>
              </a:spcBef>
              <a:spcAft>
                <a:spcPts val="0"/>
              </a:spcAft>
              <a:buSzPts val="1260"/>
              <a:buChar char="●"/>
              <a:defRPr sz="1800"/>
            </a:lvl1pPr>
            <a:lvl2pPr marL="914400" lvl="1" indent="-308610" algn="l">
              <a:spcBef>
                <a:spcPts val="600"/>
              </a:spcBef>
              <a:spcAft>
                <a:spcPts val="0"/>
              </a:spcAft>
              <a:buSzPts val="1260"/>
              <a:buChar char="●"/>
              <a:defRPr sz="1800"/>
            </a:lvl2pPr>
            <a:lvl3pPr marL="1371600" lvl="2" indent="-308610" algn="l">
              <a:spcBef>
                <a:spcPts val="600"/>
              </a:spcBef>
              <a:spcAft>
                <a:spcPts val="0"/>
              </a:spcAft>
              <a:buSzPts val="1260"/>
              <a:buChar char="●"/>
              <a:defRPr sz="1800"/>
            </a:lvl3pPr>
            <a:lvl4pPr marL="1828800" lvl="3" indent="-308610" algn="l">
              <a:spcBef>
                <a:spcPts val="600"/>
              </a:spcBef>
              <a:spcAft>
                <a:spcPts val="0"/>
              </a:spcAft>
              <a:buSzPts val="1260"/>
              <a:buChar char="●"/>
              <a:defRPr sz="1800"/>
            </a:lvl4pPr>
            <a:lvl5pPr marL="2286000" lvl="4" indent="-308610" algn="l">
              <a:spcBef>
                <a:spcPts val="600"/>
              </a:spcBef>
              <a:spcAft>
                <a:spcPts val="0"/>
              </a:spcAft>
              <a:buSzPts val="1260"/>
              <a:buChar char="●"/>
              <a:defRPr sz="1800"/>
            </a:lvl5pPr>
            <a:lvl6pPr marL="2743200" lvl="5" indent="-308610" algn="l">
              <a:spcBef>
                <a:spcPts val="360"/>
              </a:spcBef>
              <a:spcAft>
                <a:spcPts val="0"/>
              </a:spcAft>
              <a:buSzPts val="1260"/>
              <a:buChar char="●"/>
              <a:defRPr sz="1800"/>
            </a:lvl6pPr>
            <a:lvl7pPr marL="3200400" lvl="6" indent="-308610" algn="l">
              <a:spcBef>
                <a:spcPts val="360"/>
              </a:spcBef>
              <a:spcAft>
                <a:spcPts val="0"/>
              </a:spcAft>
              <a:buSzPts val="1260"/>
              <a:buChar char="●"/>
              <a:defRPr sz="1800"/>
            </a:lvl7pPr>
            <a:lvl8pPr marL="3657600" lvl="7" indent="-308610" algn="l">
              <a:spcBef>
                <a:spcPts val="360"/>
              </a:spcBef>
              <a:spcAft>
                <a:spcPts val="0"/>
              </a:spcAft>
              <a:buSzPts val="1260"/>
              <a:buChar char="●"/>
              <a:defRPr sz="1800"/>
            </a:lvl8pPr>
            <a:lvl9pPr marL="4114800" lvl="8" indent="-308610" algn="l">
              <a:spcBef>
                <a:spcPts val="360"/>
              </a:spcBef>
              <a:spcAft>
                <a:spcPts val="0"/>
              </a:spcAft>
              <a:buSzPts val="1260"/>
              <a:buChar char="●"/>
              <a:defRPr sz="1800"/>
            </a:lvl9pPr>
          </a:lstStyle>
          <a:p>
            <a:endParaRPr/>
          </a:p>
        </p:txBody>
      </p:sp>
      <p:sp>
        <p:nvSpPr>
          <p:cNvPr id="75" name="Google Shape;75;p10"/>
          <p:cNvSpPr txBox="1">
            <a:spLocks noGrp="1"/>
          </p:cNvSpPr>
          <p:nvPr>
            <p:ph type="body" idx="2"/>
          </p:nvPr>
        </p:nvSpPr>
        <p:spPr>
          <a:xfrm>
            <a:off x="416859" y="2837329"/>
            <a:ext cx="3697941" cy="3415834"/>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120"/>
              <a:buNone/>
              <a:defRPr sz="1600">
                <a:solidFill>
                  <a:schemeClr val="lt1"/>
                </a:solidFill>
                <a:latin typeface="Calibri"/>
                <a:ea typeface="Calibri"/>
                <a:cs typeface="Calibri"/>
                <a:sym typeface="Calibri"/>
              </a:defRPr>
            </a:lvl1pPr>
            <a:lvl2pPr marL="914400" lvl="1" indent="-228600" algn="l">
              <a:spcBef>
                <a:spcPts val="600"/>
              </a:spcBef>
              <a:spcAft>
                <a:spcPts val="0"/>
              </a:spcAft>
              <a:buSzPts val="840"/>
              <a:buNone/>
              <a:defRPr sz="1200"/>
            </a:lvl2pPr>
            <a:lvl3pPr marL="1371600" lvl="2" indent="-228600" algn="l">
              <a:spcBef>
                <a:spcPts val="600"/>
              </a:spcBef>
              <a:spcAft>
                <a:spcPts val="0"/>
              </a:spcAft>
              <a:buSzPts val="700"/>
              <a:buNone/>
              <a:defRPr sz="1000"/>
            </a:lvl3pPr>
            <a:lvl4pPr marL="1828800" lvl="3" indent="-228600" algn="l">
              <a:spcBef>
                <a:spcPts val="600"/>
              </a:spcBef>
              <a:spcAft>
                <a:spcPts val="0"/>
              </a:spcAft>
              <a:buSzPts val="630"/>
              <a:buNone/>
              <a:defRPr sz="900"/>
            </a:lvl4pPr>
            <a:lvl5pPr marL="2286000" lvl="4" indent="-228600" algn="l">
              <a:spcBef>
                <a:spcPts val="60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76" name="Google Shape;76;p10"/>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9"/>
        <p:cNvGrpSpPr/>
        <p:nvPr/>
      </p:nvGrpSpPr>
      <p:grpSpPr>
        <a:xfrm>
          <a:off x="0" y="0"/>
          <a:ext cx="0" cy="0"/>
          <a:chOff x="0" y="0"/>
          <a:chExt cx="0" cy="0"/>
        </a:xfrm>
      </p:grpSpPr>
      <p:pic>
        <p:nvPicPr>
          <p:cNvPr id="80" name="Google Shape;80;p11" descr="wireframeOverlay-Content.png"/>
          <p:cNvPicPr preferRelativeResize="0"/>
          <p:nvPr/>
        </p:nvPicPr>
        <p:blipFill rotWithShape="1">
          <a:blip r:embed="rId2">
            <a:alphaModFix/>
          </a:blip>
          <a:srcRect/>
          <a:stretch/>
        </p:blipFill>
        <p:spPr>
          <a:xfrm>
            <a:off x="179294" y="1179576"/>
            <a:ext cx="8787384" cy="1440702"/>
          </a:xfrm>
          <a:prstGeom prst="rect">
            <a:avLst/>
          </a:prstGeom>
          <a:gradFill>
            <a:gsLst>
              <a:gs pos="0">
                <a:schemeClr val="dk2"/>
              </a:gs>
              <a:gs pos="100000">
                <a:schemeClr val="lt2"/>
              </a:gs>
            </a:gsLst>
            <a:lin ang="5400000" scaled="0"/>
          </a:gradFill>
          <a:ln>
            <a:noFill/>
          </a:ln>
        </p:spPr>
      </p:pic>
      <p:sp>
        <p:nvSpPr>
          <p:cNvPr id="81" name="Google Shape;81;p11"/>
          <p:cNvSpPr txBox="1">
            <a:spLocks noGrp="1"/>
          </p:cNvSpPr>
          <p:nvPr>
            <p:ph type="title"/>
          </p:nvPr>
        </p:nvSpPr>
        <p:spPr>
          <a:xfrm>
            <a:off x="416859" y="1466850"/>
            <a:ext cx="8308039" cy="112843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3600"/>
              <a:buFont typeface="Calibri"/>
              <a:buNone/>
              <a:defRPr sz="36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1"/>
          <p:cNvSpPr>
            <a:spLocks noGrp="1"/>
          </p:cNvSpPr>
          <p:nvPr>
            <p:ph type="pic" idx="2"/>
          </p:nvPr>
        </p:nvSpPr>
        <p:spPr>
          <a:xfrm>
            <a:off x="4007224" y="2623296"/>
            <a:ext cx="4717676" cy="3831292"/>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2240"/>
              <a:buFont typeface="Noto Sans Symbols"/>
              <a:buNone/>
              <a:defRPr sz="32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960"/>
              <a:buFont typeface="Noto Sans Symbols"/>
              <a:buNone/>
              <a:defRPr sz="2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680"/>
              <a:buFont typeface="Noto Sans Symbols"/>
              <a:buNone/>
              <a:defRPr sz="24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400"/>
              <a:buFont typeface="Noto Sans Symbols"/>
              <a:buNone/>
              <a:defRPr sz="20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5pPr>
            <a:lvl6pPr marR="0" lvl="5" algn="l" rtl="0">
              <a:spcBef>
                <a:spcPts val="400"/>
              </a:spcBef>
              <a:spcAft>
                <a:spcPts val="0"/>
              </a:spcAft>
              <a:buClr>
                <a:srgbClr val="262626"/>
              </a:buClr>
              <a:buSzPts val="1400"/>
              <a:buFont typeface="Noto Sans Symbols"/>
              <a:buNone/>
              <a:defRPr sz="2000" b="0" i="0" u="none" strike="noStrike" cap="none">
                <a:solidFill>
                  <a:srgbClr val="3F3F3F"/>
                </a:solidFill>
                <a:latin typeface="Calibri"/>
                <a:ea typeface="Calibri"/>
                <a:cs typeface="Calibri"/>
                <a:sym typeface="Calibri"/>
              </a:defRPr>
            </a:lvl6pPr>
            <a:lvl7pPr marR="0" lvl="6" algn="l" rtl="0">
              <a:spcBef>
                <a:spcPts val="4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7pPr>
            <a:lvl8pPr marR="0" lvl="7" algn="l" rtl="0">
              <a:spcBef>
                <a:spcPts val="400"/>
              </a:spcBef>
              <a:spcAft>
                <a:spcPts val="0"/>
              </a:spcAft>
              <a:buClr>
                <a:srgbClr val="262626"/>
              </a:buClr>
              <a:buSzPts val="1400"/>
              <a:buFont typeface="Noto Sans Symbols"/>
              <a:buNone/>
              <a:defRPr sz="2000" b="0" i="0" u="none" strike="noStrike" cap="none">
                <a:solidFill>
                  <a:srgbClr val="3F3F3F"/>
                </a:solidFill>
                <a:latin typeface="Calibri"/>
                <a:ea typeface="Calibri"/>
                <a:cs typeface="Calibri"/>
                <a:sym typeface="Calibri"/>
              </a:defRPr>
            </a:lvl8pPr>
            <a:lvl9pPr marR="0" lvl="8" algn="l" rtl="0">
              <a:spcBef>
                <a:spcPts val="4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9pPr>
          </a:lstStyle>
          <a:p>
            <a:endParaRPr/>
          </a:p>
        </p:txBody>
      </p:sp>
      <p:sp>
        <p:nvSpPr>
          <p:cNvPr id="83" name="Google Shape;83;p11"/>
          <p:cNvSpPr txBox="1">
            <a:spLocks noGrp="1"/>
          </p:cNvSpPr>
          <p:nvPr>
            <p:ph type="body" idx="1"/>
          </p:nvPr>
        </p:nvSpPr>
        <p:spPr>
          <a:xfrm>
            <a:off x="430213" y="2770187"/>
            <a:ext cx="3429093" cy="3576825"/>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SzPts val="1260"/>
              <a:buNone/>
              <a:defRPr sz="1800"/>
            </a:lvl1pPr>
            <a:lvl2pPr marL="914400" lvl="1" indent="-228600" algn="l">
              <a:spcBef>
                <a:spcPts val="600"/>
              </a:spcBef>
              <a:spcAft>
                <a:spcPts val="0"/>
              </a:spcAft>
              <a:buSzPts val="840"/>
              <a:buNone/>
              <a:defRPr sz="1200"/>
            </a:lvl2pPr>
            <a:lvl3pPr marL="1371600" lvl="2" indent="-228600" algn="l">
              <a:spcBef>
                <a:spcPts val="600"/>
              </a:spcBef>
              <a:spcAft>
                <a:spcPts val="0"/>
              </a:spcAft>
              <a:buSzPts val="700"/>
              <a:buNone/>
              <a:defRPr sz="1000"/>
            </a:lvl3pPr>
            <a:lvl4pPr marL="1828800" lvl="3" indent="-228600" algn="l">
              <a:spcBef>
                <a:spcPts val="600"/>
              </a:spcBef>
              <a:spcAft>
                <a:spcPts val="0"/>
              </a:spcAft>
              <a:buSzPts val="630"/>
              <a:buNone/>
              <a:defRPr sz="900"/>
            </a:lvl4pPr>
            <a:lvl5pPr marL="2286000" lvl="4" indent="-228600" algn="l">
              <a:spcBef>
                <a:spcPts val="60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84" name="Google Shape;84;p11"/>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1"/>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Alt.">
  <p:cSld name="Picture with Caption, Alt.">
    <p:spTree>
      <p:nvGrpSpPr>
        <p:cNvPr id="1" name="Shape 87"/>
        <p:cNvGrpSpPr/>
        <p:nvPr/>
      </p:nvGrpSpPr>
      <p:grpSpPr>
        <a:xfrm>
          <a:off x="0" y="0"/>
          <a:ext cx="0" cy="0"/>
          <a:chOff x="0" y="0"/>
          <a:chExt cx="0" cy="0"/>
        </a:xfrm>
      </p:grpSpPr>
      <p:pic>
        <p:nvPicPr>
          <p:cNvPr id="88" name="Google Shape;88;p12" descr="wireframeOverlay-PCVertical.png"/>
          <p:cNvPicPr preferRelativeResize="0"/>
          <p:nvPr/>
        </p:nvPicPr>
        <p:blipFill rotWithShape="1">
          <a:blip r:embed="rId2">
            <a:alphaModFix/>
          </a:blip>
          <a:srcRect b="-123309"/>
          <a:stretch/>
        </p:blipFill>
        <p:spPr>
          <a:xfrm>
            <a:off x="182880" y="1179575"/>
            <a:ext cx="5133975" cy="5275013"/>
          </a:xfrm>
          <a:prstGeom prst="rect">
            <a:avLst/>
          </a:prstGeom>
          <a:gradFill>
            <a:gsLst>
              <a:gs pos="0">
                <a:schemeClr val="lt2"/>
              </a:gs>
              <a:gs pos="100000">
                <a:schemeClr val="dk2"/>
              </a:gs>
            </a:gsLst>
            <a:lin ang="5400000" scaled="0"/>
          </a:gradFill>
          <a:ln>
            <a:noFill/>
          </a:ln>
        </p:spPr>
      </p:pic>
      <p:sp>
        <p:nvSpPr>
          <p:cNvPr id="89" name="Google Shape;89;p12"/>
          <p:cNvSpPr txBox="1">
            <a:spLocks noGrp="1"/>
          </p:cNvSpPr>
          <p:nvPr>
            <p:ph type="title"/>
          </p:nvPr>
        </p:nvSpPr>
        <p:spPr>
          <a:xfrm>
            <a:off x="416859" y="1680882"/>
            <a:ext cx="4313891"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2800"/>
              <a:buFont typeface="Calibri"/>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2"/>
          <p:cNvSpPr txBox="1">
            <a:spLocks noGrp="1"/>
          </p:cNvSpPr>
          <p:nvPr>
            <p:ph type="body" idx="1"/>
          </p:nvPr>
        </p:nvSpPr>
        <p:spPr>
          <a:xfrm>
            <a:off x="416859" y="2837329"/>
            <a:ext cx="4313891" cy="3415834"/>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600"/>
              </a:spcBef>
              <a:spcAft>
                <a:spcPts val="0"/>
              </a:spcAft>
              <a:buSzPts val="1120"/>
              <a:buNone/>
              <a:defRPr sz="1600">
                <a:solidFill>
                  <a:schemeClr val="lt1"/>
                </a:solidFill>
              </a:defRPr>
            </a:lvl1pPr>
            <a:lvl2pPr marL="914400" lvl="1" indent="-228600" algn="l">
              <a:spcBef>
                <a:spcPts val="600"/>
              </a:spcBef>
              <a:spcAft>
                <a:spcPts val="0"/>
              </a:spcAft>
              <a:buSzPts val="840"/>
              <a:buNone/>
              <a:defRPr sz="1200"/>
            </a:lvl2pPr>
            <a:lvl3pPr marL="1371600" lvl="2" indent="-228600" algn="l">
              <a:spcBef>
                <a:spcPts val="600"/>
              </a:spcBef>
              <a:spcAft>
                <a:spcPts val="0"/>
              </a:spcAft>
              <a:buSzPts val="700"/>
              <a:buNone/>
              <a:defRPr sz="1000"/>
            </a:lvl3pPr>
            <a:lvl4pPr marL="1828800" lvl="3" indent="-228600" algn="l">
              <a:spcBef>
                <a:spcPts val="600"/>
              </a:spcBef>
              <a:spcAft>
                <a:spcPts val="0"/>
              </a:spcAft>
              <a:buSzPts val="630"/>
              <a:buNone/>
              <a:defRPr sz="900"/>
            </a:lvl4pPr>
            <a:lvl5pPr marL="2286000" lvl="4" indent="-228600" algn="l">
              <a:spcBef>
                <a:spcPts val="60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91" name="Google Shape;91;p12"/>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2"/>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2"/>
          <p:cNvSpPr>
            <a:spLocks noGrp="1"/>
          </p:cNvSpPr>
          <p:nvPr>
            <p:ph type="pic" idx="2"/>
          </p:nvPr>
        </p:nvSpPr>
        <p:spPr>
          <a:xfrm>
            <a:off x="5298140" y="1169894"/>
            <a:ext cx="3671047" cy="5276088"/>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R="0" lvl="5"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R="0" lvl="6"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R="0" lvl="7"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R="0" lvl="8"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above Caption">
  <p:cSld name="Picture above Caption">
    <p:spTree>
      <p:nvGrpSpPr>
        <p:cNvPr id="1" name="Shape 94"/>
        <p:cNvGrpSpPr/>
        <p:nvPr/>
      </p:nvGrpSpPr>
      <p:grpSpPr>
        <a:xfrm>
          <a:off x="0" y="0"/>
          <a:ext cx="0" cy="0"/>
          <a:chOff x="0" y="0"/>
          <a:chExt cx="0" cy="0"/>
        </a:xfrm>
      </p:grpSpPr>
      <p:sp>
        <p:nvSpPr>
          <p:cNvPr id="95" name="Google Shape;95;p13"/>
          <p:cNvSpPr>
            <a:spLocks noGrp="1"/>
          </p:cNvSpPr>
          <p:nvPr>
            <p:ph type="pic" idx="2"/>
          </p:nvPr>
        </p:nvSpPr>
        <p:spPr>
          <a:xfrm>
            <a:off x="182880" y="1169894"/>
            <a:ext cx="8787384" cy="2106706"/>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R="0" lvl="5"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R="0" lvl="6"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R="0" lvl="7"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R="0" lvl="8"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
        <p:nvSpPr>
          <p:cNvPr id="96" name="Google Shape;96;p13"/>
          <p:cNvSpPr/>
          <p:nvPr/>
        </p:nvSpPr>
        <p:spPr>
          <a:xfrm>
            <a:off x="182880" y="3281082"/>
            <a:ext cx="8787384" cy="3174582"/>
          </a:xfrm>
          <a:prstGeom prst="rect">
            <a:avLst/>
          </a:prstGeom>
          <a:gradFill>
            <a:gsLst>
              <a:gs pos="0">
                <a:schemeClr val="lt2"/>
              </a:gs>
              <a:gs pos="100000">
                <a:schemeClr val="dk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13"/>
          <p:cNvSpPr txBox="1">
            <a:spLocks noGrp="1"/>
          </p:cNvSpPr>
          <p:nvPr>
            <p:ph type="title"/>
          </p:nvPr>
        </p:nvSpPr>
        <p:spPr>
          <a:xfrm>
            <a:off x="416859" y="3329268"/>
            <a:ext cx="8346141" cy="101413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3600"/>
              <a:buFont typeface="Calibri"/>
              <a:buNone/>
              <a:defRPr sz="36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3"/>
          <p:cNvSpPr txBox="1">
            <a:spLocks noGrp="1"/>
          </p:cNvSpPr>
          <p:nvPr>
            <p:ph type="body" idx="1"/>
          </p:nvPr>
        </p:nvSpPr>
        <p:spPr>
          <a:xfrm>
            <a:off x="416859" y="4343399"/>
            <a:ext cx="8346141" cy="1909763"/>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600"/>
              </a:spcBef>
              <a:spcAft>
                <a:spcPts val="0"/>
              </a:spcAft>
              <a:buSzPts val="1260"/>
              <a:buNone/>
              <a:defRPr sz="1800">
                <a:solidFill>
                  <a:schemeClr val="lt1"/>
                </a:solidFill>
              </a:defRPr>
            </a:lvl1pPr>
            <a:lvl2pPr marL="914400" lvl="1" indent="-228600" algn="l">
              <a:spcBef>
                <a:spcPts val="600"/>
              </a:spcBef>
              <a:spcAft>
                <a:spcPts val="0"/>
              </a:spcAft>
              <a:buSzPts val="840"/>
              <a:buNone/>
              <a:defRPr sz="1200"/>
            </a:lvl2pPr>
            <a:lvl3pPr marL="1371600" lvl="2" indent="-228600" algn="l">
              <a:spcBef>
                <a:spcPts val="600"/>
              </a:spcBef>
              <a:spcAft>
                <a:spcPts val="0"/>
              </a:spcAft>
              <a:buSzPts val="700"/>
              <a:buNone/>
              <a:defRPr sz="1000"/>
            </a:lvl3pPr>
            <a:lvl4pPr marL="1828800" lvl="3" indent="-228600" algn="l">
              <a:spcBef>
                <a:spcPts val="600"/>
              </a:spcBef>
              <a:spcAft>
                <a:spcPts val="0"/>
              </a:spcAft>
              <a:buSzPts val="630"/>
              <a:buNone/>
              <a:defRPr sz="900"/>
            </a:lvl4pPr>
            <a:lvl5pPr marL="2286000" lvl="4" indent="-228600" algn="l">
              <a:spcBef>
                <a:spcPts val="60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99" name="Google Shape;99;p13"/>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3"/>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 Pictures with Caption">
  <p:cSld name="3 Pictures with Caption">
    <p:spTree>
      <p:nvGrpSpPr>
        <p:cNvPr id="1" name="Shape 101"/>
        <p:cNvGrpSpPr/>
        <p:nvPr/>
      </p:nvGrpSpPr>
      <p:grpSpPr>
        <a:xfrm>
          <a:off x="0" y="0"/>
          <a:ext cx="0" cy="0"/>
          <a:chOff x="0" y="0"/>
          <a:chExt cx="0" cy="0"/>
        </a:xfrm>
      </p:grpSpPr>
      <p:pic>
        <p:nvPicPr>
          <p:cNvPr id="102" name="Google Shape;102;p14" descr="wireframeOverlay-PCVertical.png"/>
          <p:cNvPicPr preferRelativeResize="0"/>
          <p:nvPr/>
        </p:nvPicPr>
        <p:blipFill rotWithShape="1">
          <a:blip r:embed="rId2">
            <a:alphaModFix/>
          </a:blip>
          <a:srcRect b="-123309"/>
          <a:stretch/>
        </p:blipFill>
        <p:spPr>
          <a:xfrm>
            <a:off x="3835212" y="1179575"/>
            <a:ext cx="5133975" cy="5275013"/>
          </a:xfrm>
          <a:prstGeom prst="rect">
            <a:avLst/>
          </a:prstGeom>
          <a:gradFill>
            <a:gsLst>
              <a:gs pos="0">
                <a:schemeClr val="lt2"/>
              </a:gs>
              <a:gs pos="100000">
                <a:schemeClr val="dk2"/>
              </a:gs>
            </a:gsLst>
            <a:lin ang="5400000" scaled="0"/>
          </a:gradFill>
          <a:ln>
            <a:noFill/>
          </a:ln>
        </p:spPr>
      </p:pic>
      <p:sp>
        <p:nvSpPr>
          <p:cNvPr id="103" name="Google Shape;103;p14"/>
          <p:cNvSpPr txBox="1">
            <a:spLocks noGrp="1"/>
          </p:cNvSpPr>
          <p:nvPr>
            <p:ph type="title"/>
          </p:nvPr>
        </p:nvSpPr>
        <p:spPr>
          <a:xfrm>
            <a:off x="4191000" y="1680882"/>
            <a:ext cx="4313891"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2800"/>
              <a:buFont typeface="Calibri"/>
              <a:buNone/>
              <a:defRPr sz="2800" b="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4"/>
          <p:cNvSpPr txBox="1">
            <a:spLocks noGrp="1"/>
          </p:cNvSpPr>
          <p:nvPr>
            <p:ph type="body" idx="1"/>
          </p:nvPr>
        </p:nvSpPr>
        <p:spPr>
          <a:xfrm>
            <a:off x="4191000" y="2837329"/>
            <a:ext cx="4313891" cy="3415834"/>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600"/>
              </a:spcBef>
              <a:spcAft>
                <a:spcPts val="0"/>
              </a:spcAft>
              <a:buSzPts val="1120"/>
              <a:buNone/>
              <a:defRPr sz="1600">
                <a:solidFill>
                  <a:schemeClr val="lt1"/>
                </a:solidFill>
              </a:defRPr>
            </a:lvl1pPr>
            <a:lvl2pPr marL="914400" lvl="1" indent="-228600" algn="l">
              <a:spcBef>
                <a:spcPts val="600"/>
              </a:spcBef>
              <a:spcAft>
                <a:spcPts val="0"/>
              </a:spcAft>
              <a:buSzPts val="840"/>
              <a:buNone/>
              <a:defRPr sz="1200"/>
            </a:lvl2pPr>
            <a:lvl3pPr marL="1371600" lvl="2" indent="-228600" algn="l">
              <a:spcBef>
                <a:spcPts val="600"/>
              </a:spcBef>
              <a:spcAft>
                <a:spcPts val="0"/>
              </a:spcAft>
              <a:buSzPts val="700"/>
              <a:buNone/>
              <a:defRPr sz="1000"/>
            </a:lvl3pPr>
            <a:lvl4pPr marL="1828800" lvl="3" indent="-228600" algn="l">
              <a:spcBef>
                <a:spcPts val="600"/>
              </a:spcBef>
              <a:spcAft>
                <a:spcPts val="0"/>
              </a:spcAft>
              <a:buSzPts val="630"/>
              <a:buNone/>
              <a:defRPr sz="900"/>
            </a:lvl4pPr>
            <a:lvl5pPr marL="2286000" lvl="4" indent="-228600" algn="l">
              <a:spcBef>
                <a:spcPts val="600"/>
              </a:spcBef>
              <a:spcAft>
                <a:spcPts val="0"/>
              </a:spcAft>
              <a:buSzPts val="630"/>
              <a:buNone/>
              <a:defRPr sz="900"/>
            </a:lvl5pPr>
            <a:lvl6pPr marL="2743200" lvl="5" indent="-228600" algn="l">
              <a:spcBef>
                <a:spcPts val="180"/>
              </a:spcBef>
              <a:spcAft>
                <a:spcPts val="0"/>
              </a:spcAft>
              <a:buSzPts val="630"/>
              <a:buNone/>
              <a:defRPr sz="900"/>
            </a:lvl6pPr>
            <a:lvl7pPr marL="3200400" lvl="6" indent="-228600" algn="l">
              <a:spcBef>
                <a:spcPts val="180"/>
              </a:spcBef>
              <a:spcAft>
                <a:spcPts val="0"/>
              </a:spcAft>
              <a:buSzPts val="630"/>
              <a:buNone/>
              <a:defRPr sz="900"/>
            </a:lvl7pPr>
            <a:lvl8pPr marL="3657600" lvl="7" indent="-228600" algn="l">
              <a:spcBef>
                <a:spcPts val="180"/>
              </a:spcBef>
              <a:spcAft>
                <a:spcPts val="0"/>
              </a:spcAft>
              <a:buSzPts val="630"/>
              <a:buNone/>
              <a:defRPr sz="900"/>
            </a:lvl8pPr>
            <a:lvl9pPr marL="4114800" lvl="8" indent="-228600" algn="l">
              <a:spcBef>
                <a:spcPts val="180"/>
              </a:spcBef>
              <a:spcAft>
                <a:spcPts val="0"/>
              </a:spcAft>
              <a:buSzPts val="630"/>
              <a:buNone/>
              <a:defRPr sz="900"/>
            </a:lvl9pPr>
          </a:lstStyle>
          <a:p>
            <a:endParaRPr/>
          </a:p>
        </p:txBody>
      </p:sp>
      <p:sp>
        <p:nvSpPr>
          <p:cNvPr id="105" name="Google Shape;105;p14"/>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4"/>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4"/>
          <p:cNvSpPr>
            <a:spLocks noGrp="1"/>
          </p:cNvSpPr>
          <p:nvPr>
            <p:ph type="pic" idx="2"/>
          </p:nvPr>
        </p:nvSpPr>
        <p:spPr>
          <a:xfrm>
            <a:off x="182880" y="1179576"/>
            <a:ext cx="3671047" cy="2205318"/>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R="0" lvl="5"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R="0" lvl="6"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R="0" lvl="7"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R="0" lvl="8"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
        <p:nvSpPr>
          <p:cNvPr id="108" name="Google Shape;108;p14"/>
          <p:cNvSpPr>
            <a:spLocks noGrp="1"/>
          </p:cNvSpPr>
          <p:nvPr>
            <p:ph type="pic" idx="3"/>
          </p:nvPr>
        </p:nvSpPr>
        <p:spPr>
          <a:xfrm>
            <a:off x="2015983" y="3383280"/>
            <a:ext cx="1837944" cy="3072384"/>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R="0" lvl="5"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R="0" lvl="6"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R="0" lvl="7"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R="0" lvl="8"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
        <p:nvSpPr>
          <p:cNvPr id="109" name="Google Shape;109;p14"/>
          <p:cNvSpPr>
            <a:spLocks noGrp="1"/>
          </p:cNvSpPr>
          <p:nvPr>
            <p:ph type="pic" idx="4"/>
          </p:nvPr>
        </p:nvSpPr>
        <p:spPr>
          <a:xfrm>
            <a:off x="182880" y="3383280"/>
            <a:ext cx="1837944" cy="3072384"/>
          </a:xfrm>
          <a:prstGeom prst="rect">
            <a:avLst/>
          </a:prstGeom>
          <a:noFill/>
          <a:ln>
            <a:noFill/>
          </a:ln>
        </p:spPr>
        <p:txBody>
          <a:bodyPr spcFirstLastPara="1" wrap="square" lIns="91425" tIns="45700" rIns="91425" bIns="45700" anchor="t" anchorCtr="0">
            <a:noAutofit/>
          </a:bodyPr>
          <a:lstStyle>
            <a:lvl1pPr marR="0" lvl="0" algn="l" rtl="0">
              <a:spcBef>
                <a:spcPts val="2000"/>
              </a:spcBef>
              <a:spcAft>
                <a:spcPts val="0"/>
              </a:spcAft>
              <a:buClr>
                <a:srgbClr val="7F7F7F"/>
              </a:buClr>
              <a:buSzPts val="1400"/>
              <a:buFont typeface="Noto Sans Symbols"/>
              <a:buNone/>
              <a:defRPr sz="2000" b="0" i="0" u="none" strike="noStrike" cap="none">
                <a:solidFill>
                  <a:srgbClr val="3F3F3F"/>
                </a:solidFill>
                <a:latin typeface="Calibri"/>
                <a:ea typeface="Calibri"/>
                <a:cs typeface="Calibri"/>
                <a:sym typeface="Calibri"/>
              </a:defRPr>
            </a:lvl1pPr>
            <a:lvl2pPr marR="0" lvl="1"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R="0" lvl="2"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R="0" lvl="3"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R="0" lvl="4"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R="0" lvl="5"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R="0" lvl="6"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R="0" lvl="7"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R="0" lvl="8"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
        <p:nvSpPr>
          <p:cNvPr id="110" name="Google Shape;110;p14"/>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1"/>
        <p:cNvGrpSpPr/>
        <p:nvPr/>
      </p:nvGrpSpPr>
      <p:grpSpPr>
        <a:xfrm>
          <a:off x="0" y="0"/>
          <a:ext cx="0" cy="0"/>
          <a:chOff x="0" y="0"/>
          <a:chExt cx="0" cy="0"/>
        </a:xfrm>
      </p:grpSpPr>
      <p:pic>
        <p:nvPicPr>
          <p:cNvPr id="112" name="Google Shape;112;p15" descr="wireframeOverlay-Content.png"/>
          <p:cNvPicPr preferRelativeResize="0"/>
          <p:nvPr/>
        </p:nvPicPr>
        <p:blipFill rotWithShape="1">
          <a:blip r:embed="rId2">
            <a:alphaModFix/>
          </a:blip>
          <a:srcRect/>
          <a:stretch/>
        </p:blipFill>
        <p:spPr>
          <a:xfrm>
            <a:off x="179294" y="1179576"/>
            <a:ext cx="8787384" cy="1440702"/>
          </a:xfrm>
          <a:prstGeom prst="rect">
            <a:avLst/>
          </a:prstGeom>
          <a:gradFill>
            <a:gsLst>
              <a:gs pos="0">
                <a:schemeClr val="dk2"/>
              </a:gs>
              <a:gs pos="100000">
                <a:schemeClr val="lt2"/>
              </a:gs>
            </a:gsLst>
            <a:lin ang="5400000" scaled="0"/>
          </a:gradFill>
          <a:ln>
            <a:noFill/>
          </a:ln>
        </p:spPr>
      </p:pic>
      <p:sp>
        <p:nvSpPr>
          <p:cNvPr id="113" name="Google Shape;113;p15"/>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5"/>
          <p:cNvSpPr txBox="1">
            <a:spLocks noGrp="1"/>
          </p:cNvSpPr>
          <p:nvPr>
            <p:ph type="body" idx="1"/>
          </p:nvPr>
        </p:nvSpPr>
        <p:spPr>
          <a:xfrm rot="5400000">
            <a:off x="2831306" y="354807"/>
            <a:ext cx="3478212" cy="8308975"/>
          </a:xfrm>
          <a:prstGeom prst="rect">
            <a:avLst/>
          </a:prstGeom>
          <a:noFill/>
          <a:ln>
            <a:noFill/>
          </a:ln>
        </p:spPr>
        <p:txBody>
          <a:bodyPr spcFirstLastPara="1" wrap="square" lIns="91425" tIns="45700" rIns="91425" bIns="45700" anchor="t" anchorCtr="0">
            <a:noAutofit/>
          </a:bodyPr>
          <a:lstStyle>
            <a:lvl1pPr marL="457200" lvl="0" indent="-308610" algn="l">
              <a:spcBef>
                <a:spcPts val="2000"/>
              </a:spcBef>
              <a:spcAft>
                <a:spcPts val="0"/>
              </a:spcAft>
              <a:buSzPts val="1260"/>
              <a:buChar char="●"/>
              <a:defRPr/>
            </a:lvl1pPr>
            <a:lvl2pPr marL="914400" lvl="1" indent="-308610" algn="l">
              <a:spcBef>
                <a:spcPts val="600"/>
              </a:spcBef>
              <a:spcAft>
                <a:spcPts val="0"/>
              </a:spcAft>
              <a:buSzPts val="1260"/>
              <a:buChar char="●"/>
              <a:defRPr/>
            </a:lvl2pPr>
            <a:lvl3pPr marL="1371600" lvl="2" indent="-308610" algn="l">
              <a:spcBef>
                <a:spcPts val="600"/>
              </a:spcBef>
              <a:spcAft>
                <a:spcPts val="0"/>
              </a:spcAft>
              <a:buSzPts val="1260"/>
              <a:buChar char="●"/>
              <a:defRPr/>
            </a:lvl3pPr>
            <a:lvl4pPr marL="1828800" lvl="3" indent="-308610" algn="l">
              <a:spcBef>
                <a:spcPts val="600"/>
              </a:spcBef>
              <a:spcAft>
                <a:spcPts val="0"/>
              </a:spcAft>
              <a:buSzPts val="1260"/>
              <a:buChar char="●"/>
              <a:defRPr/>
            </a:lvl4pPr>
            <a:lvl5pPr marL="2286000" lvl="4" indent="-308610" algn="l">
              <a:spcBef>
                <a:spcPts val="600"/>
              </a:spcBef>
              <a:spcAft>
                <a:spcPts val="0"/>
              </a:spcAft>
              <a:buSzPts val="1260"/>
              <a:buChar char="●"/>
              <a:defRPr/>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115" name="Google Shape;115;p15"/>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5"/>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5"/>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8"/>
        <p:cNvGrpSpPr/>
        <p:nvPr/>
      </p:nvGrpSpPr>
      <p:grpSpPr>
        <a:xfrm>
          <a:off x="0" y="0"/>
          <a:ext cx="0" cy="0"/>
          <a:chOff x="0" y="0"/>
          <a:chExt cx="0" cy="0"/>
        </a:xfrm>
      </p:grpSpPr>
      <p:pic>
        <p:nvPicPr>
          <p:cNvPr id="119" name="Google Shape;119;p16" descr="wireframeOverlay-VerticalTC.png"/>
          <p:cNvPicPr preferRelativeResize="0"/>
          <p:nvPr/>
        </p:nvPicPr>
        <p:blipFill rotWithShape="1">
          <a:blip r:embed="rId2">
            <a:alphaModFix/>
          </a:blip>
          <a:srcRect t="-93650"/>
          <a:stretch/>
        </p:blipFill>
        <p:spPr>
          <a:xfrm>
            <a:off x="7445188" y="1178128"/>
            <a:ext cx="1524000" cy="5275339"/>
          </a:xfrm>
          <a:prstGeom prst="rect">
            <a:avLst/>
          </a:prstGeom>
          <a:gradFill>
            <a:gsLst>
              <a:gs pos="0">
                <a:schemeClr val="dk2"/>
              </a:gs>
              <a:gs pos="100000">
                <a:schemeClr val="lt2"/>
              </a:gs>
            </a:gsLst>
            <a:lin ang="5400000" scaled="0"/>
          </a:gradFill>
          <a:ln>
            <a:noFill/>
          </a:ln>
        </p:spPr>
      </p:pic>
      <p:sp>
        <p:nvSpPr>
          <p:cNvPr id="120" name="Google Shape;120;p16"/>
          <p:cNvSpPr txBox="1">
            <a:spLocks noGrp="1"/>
          </p:cNvSpPr>
          <p:nvPr>
            <p:ph type="title"/>
          </p:nvPr>
        </p:nvSpPr>
        <p:spPr>
          <a:xfrm rot="5400000">
            <a:off x="5739652" y="3099547"/>
            <a:ext cx="4849906" cy="1447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16"/>
          <p:cNvSpPr txBox="1">
            <a:spLocks noGrp="1"/>
          </p:cNvSpPr>
          <p:nvPr>
            <p:ph type="body" idx="1"/>
          </p:nvPr>
        </p:nvSpPr>
        <p:spPr>
          <a:xfrm rot="5400000">
            <a:off x="1327104" y="488904"/>
            <a:ext cx="4849906" cy="6669087"/>
          </a:xfrm>
          <a:prstGeom prst="rect">
            <a:avLst/>
          </a:prstGeom>
          <a:noFill/>
          <a:ln>
            <a:noFill/>
          </a:ln>
        </p:spPr>
        <p:txBody>
          <a:bodyPr spcFirstLastPara="1" wrap="square" lIns="91425" tIns="45700" rIns="91425" bIns="45700" anchor="t" anchorCtr="0">
            <a:noAutofit/>
          </a:bodyPr>
          <a:lstStyle>
            <a:lvl1pPr marL="457200" lvl="0" indent="-308610" algn="l">
              <a:spcBef>
                <a:spcPts val="2000"/>
              </a:spcBef>
              <a:spcAft>
                <a:spcPts val="0"/>
              </a:spcAft>
              <a:buSzPts val="1260"/>
              <a:buChar char="●"/>
              <a:defRPr/>
            </a:lvl1pPr>
            <a:lvl2pPr marL="914400" lvl="1" indent="-308610" algn="l">
              <a:spcBef>
                <a:spcPts val="600"/>
              </a:spcBef>
              <a:spcAft>
                <a:spcPts val="0"/>
              </a:spcAft>
              <a:buSzPts val="1260"/>
              <a:buChar char="●"/>
              <a:defRPr/>
            </a:lvl2pPr>
            <a:lvl3pPr marL="1371600" lvl="2" indent="-308610" algn="l">
              <a:spcBef>
                <a:spcPts val="600"/>
              </a:spcBef>
              <a:spcAft>
                <a:spcPts val="0"/>
              </a:spcAft>
              <a:buSzPts val="1260"/>
              <a:buChar char="●"/>
              <a:defRPr/>
            </a:lvl3pPr>
            <a:lvl4pPr marL="1828800" lvl="3" indent="-308610" algn="l">
              <a:spcBef>
                <a:spcPts val="600"/>
              </a:spcBef>
              <a:spcAft>
                <a:spcPts val="0"/>
              </a:spcAft>
              <a:buSzPts val="1260"/>
              <a:buChar char="●"/>
              <a:defRPr/>
            </a:lvl4pPr>
            <a:lvl5pPr marL="2286000" lvl="4" indent="-308610" algn="l">
              <a:spcBef>
                <a:spcPts val="600"/>
              </a:spcBef>
              <a:spcAft>
                <a:spcPts val="0"/>
              </a:spcAft>
              <a:buSzPts val="1260"/>
              <a:buChar char="●"/>
              <a:defRPr/>
            </a:lvl5pPr>
            <a:lvl6pPr marL="2743200" lvl="5" indent="-308610" algn="l">
              <a:spcBef>
                <a:spcPts val="360"/>
              </a:spcBef>
              <a:spcAft>
                <a:spcPts val="0"/>
              </a:spcAft>
              <a:buSzPts val="1260"/>
              <a:buChar char="●"/>
              <a:defRPr sz="1800">
                <a:solidFill>
                  <a:srgbClr val="3F3F3F"/>
                </a:solidFill>
                <a:latin typeface="Calibri"/>
                <a:ea typeface="Calibri"/>
                <a:cs typeface="Calibri"/>
                <a:sym typeface="Calibri"/>
              </a:defRPr>
            </a:lvl6pPr>
            <a:lvl7pPr marL="3200400" lvl="6" indent="-308610" algn="l">
              <a:spcBef>
                <a:spcPts val="360"/>
              </a:spcBef>
              <a:spcAft>
                <a:spcPts val="0"/>
              </a:spcAft>
              <a:buSzPts val="1260"/>
              <a:buChar char="●"/>
              <a:defRPr sz="1800">
                <a:solidFill>
                  <a:srgbClr val="3F3F3F"/>
                </a:solidFill>
                <a:latin typeface="Calibri"/>
                <a:ea typeface="Calibri"/>
                <a:cs typeface="Calibri"/>
                <a:sym typeface="Calibri"/>
              </a:defRPr>
            </a:lvl7pPr>
            <a:lvl8pPr marL="3657600" lvl="7" indent="-308610" algn="l">
              <a:spcBef>
                <a:spcPts val="360"/>
              </a:spcBef>
              <a:spcAft>
                <a:spcPts val="0"/>
              </a:spcAft>
              <a:buSzPts val="1260"/>
              <a:buChar char="●"/>
              <a:defRPr sz="1800">
                <a:solidFill>
                  <a:srgbClr val="3F3F3F"/>
                </a:solidFill>
                <a:latin typeface="Calibri"/>
                <a:ea typeface="Calibri"/>
                <a:cs typeface="Calibri"/>
                <a:sym typeface="Calibri"/>
              </a:defRPr>
            </a:lvl8pPr>
            <a:lvl9pPr marL="4114800" lvl="8" indent="-308610" algn="l">
              <a:spcBef>
                <a:spcPts val="360"/>
              </a:spcBef>
              <a:spcAft>
                <a:spcPts val="0"/>
              </a:spcAft>
              <a:buSzPts val="1260"/>
              <a:buChar char="●"/>
              <a:defRPr sz="1800">
                <a:solidFill>
                  <a:srgbClr val="3F3F3F"/>
                </a:solidFill>
                <a:latin typeface="Calibri"/>
                <a:ea typeface="Calibri"/>
                <a:cs typeface="Calibri"/>
                <a:sym typeface="Calibri"/>
              </a:defRPr>
            </a:lvl9pPr>
          </a:lstStyle>
          <a:p>
            <a:endParaRPr/>
          </a:p>
        </p:txBody>
      </p:sp>
      <p:sp>
        <p:nvSpPr>
          <p:cNvPr id="122" name="Google Shape;122;p16"/>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6"/>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6"/>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125"/>
        <p:cNvGrpSpPr/>
        <p:nvPr/>
      </p:nvGrpSpPr>
      <p:grpSpPr>
        <a:xfrm>
          <a:off x="0" y="0"/>
          <a:ext cx="0" cy="0"/>
          <a:chOff x="0" y="0"/>
          <a:chExt cx="0" cy="0"/>
        </a:xfrm>
      </p:grpSpPr>
      <p:sp>
        <p:nvSpPr>
          <p:cNvPr id="126" name="Google Shape;126;p17"/>
          <p:cNvSpPr txBox="1">
            <a:spLocks noGrp="1"/>
          </p:cNvSpPr>
          <p:nvPr>
            <p:ph type="dt" idx="10"/>
          </p:nvPr>
        </p:nvSpPr>
        <p:spPr>
          <a:xfrm>
            <a:off x="8259648" y="6454591"/>
            <a:ext cx="226800" cy="609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7"/>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17"/>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9" name="Google Shape;129;p17"/>
          <p:cNvSpPr/>
          <p:nvPr/>
        </p:nvSpPr>
        <p:spPr>
          <a:xfrm>
            <a:off x="182880" y="1179576"/>
            <a:ext cx="8787384" cy="5276088"/>
          </a:xfrm>
          <a:prstGeom prst="rect">
            <a:avLst/>
          </a:prstGeom>
          <a:gradFill>
            <a:gsLst>
              <a:gs pos="0">
                <a:schemeClr val="lt2"/>
              </a:gs>
              <a:gs pos="100000">
                <a:schemeClr val="dk2"/>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30" name="Google Shape;130;p17" descr="DirectionalButtons-LeftOnlyOnly.png"/>
          <p:cNvPicPr preferRelativeResize="0"/>
          <p:nvPr/>
        </p:nvPicPr>
        <p:blipFill rotWithShape="1">
          <a:blip r:embed="rId2">
            <a:alphaModFix/>
          </a:blip>
          <a:srcRect/>
          <a:stretch/>
        </p:blipFill>
        <p:spPr>
          <a:xfrm>
            <a:off x="7837488" y="538163"/>
            <a:ext cx="752475" cy="3524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8">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925" y="1456765"/>
            <a:ext cx="8308975" cy="11430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lt1"/>
              </a:buClr>
              <a:buSzPts val="3600"/>
              <a:buFont typeface="Calibri"/>
              <a:buNone/>
              <a:defRPr sz="36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15925" y="2770188"/>
            <a:ext cx="8308975" cy="3478212"/>
          </a:xfrm>
          <a:prstGeom prst="rect">
            <a:avLst/>
          </a:prstGeom>
          <a:noFill/>
          <a:ln>
            <a:noFill/>
          </a:ln>
        </p:spPr>
        <p:txBody>
          <a:bodyPr spcFirstLastPara="1" wrap="square" lIns="91425" tIns="45700" rIns="91425" bIns="45700" anchor="t" anchorCtr="0">
            <a:noAutofit/>
          </a:bodyPr>
          <a:lstStyle>
            <a:lvl1pPr marL="457200" marR="0" lvl="0" indent="-317500" algn="l" rtl="0">
              <a:spcBef>
                <a:spcPts val="2000"/>
              </a:spcBef>
              <a:spcAft>
                <a:spcPts val="0"/>
              </a:spcAft>
              <a:buClr>
                <a:srgbClr val="7F7F7F"/>
              </a:buClr>
              <a:buSzPts val="1400"/>
              <a:buFont typeface="Noto Sans Symbols"/>
              <a:buChar char="●"/>
              <a:defRPr sz="2000" b="0" i="0" u="none" strike="noStrike" cap="none">
                <a:solidFill>
                  <a:srgbClr val="3F3F3F"/>
                </a:solidFill>
                <a:latin typeface="Calibri"/>
                <a:ea typeface="Calibri"/>
                <a:cs typeface="Calibri"/>
                <a:sym typeface="Calibri"/>
              </a:defRPr>
            </a:lvl1pPr>
            <a:lvl2pPr marL="914400" marR="0" lvl="1" indent="-308610"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2pPr>
            <a:lvl3pPr marL="1371600" marR="0" lvl="2" indent="-308610"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3pPr>
            <a:lvl4pPr marL="1828800" marR="0" lvl="3" indent="-308610" algn="l" rtl="0">
              <a:spcBef>
                <a:spcPts val="60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4pPr>
            <a:lvl5pPr marL="2286000" marR="0" lvl="4" indent="-308610" algn="l" rtl="0">
              <a:spcBef>
                <a:spcPts val="60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5pPr>
            <a:lvl6pPr marL="2743200" marR="0" lvl="5" indent="-308610"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6pPr>
            <a:lvl7pPr marL="3200400" marR="0" lvl="6" indent="-308610"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7pPr>
            <a:lvl8pPr marL="3657600" marR="0" lvl="7" indent="-308610" algn="l" rtl="0">
              <a:spcBef>
                <a:spcPts val="360"/>
              </a:spcBef>
              <a:spcAft>
                <a:spcPts val="0"/>
              </a:spcAft>
              <a:buClr>
                <a:srgbClr val="262626"/>
              </a:buClr>
              <a:buSzPts val="1260"/>
              <a:buFont typeface="Noto Sans Symbols"/>
              <a:buChar char="●"/>
              <a:defRPr sz="1800" b="0" i="0" u="none" strike="noStrike" cap="none">
                <a:solidFill>
                  <a:srgbClr val="3F3F3F"/>
                </a:solidFill>
                <a:latin typeface="Calibri"/>
                <a:ea typeface="Calibri"/>
                <a:cs typeface="Calibri"/>
                <a:sym typeface="Calibri"/>
              </a:defRPr>
            </a:lvl8pPr>
            <a:lvl9pPr marL="4114800" marR="0" lvl="8" indent="-308610" algn="l" rtl="0">
              <a:spcBef>
                <a:spcPts val="360"/>
              </a:spcBef>
              <a:spcAft>
                <a:spcPts val="0"/>
              </a:spcAft>
              <a:buClr>
                <a:srgbClr val="7F7F7F"/>
              </a:buClr>
              <a:buSzPts val="1260"/>
              <a:buFont typeface="Noto Sans Symbols"/>
              <a:buChar char="●"/>
              <a:defRPr sz="18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59975" y="6454588"/>
            <a:ext cx="7999671"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3F3F3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382000" y="1219200"/>
            <a:ext cx="533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 descr="HomeButton.png">
            <a:hlinkClick r:id="" action="ppaction://hlinkshowjump?jump=firstslide"/>
          </p:cNvPr>
          <p:cNvPicPr preferRelativeResize="0"/>
          <p:nvPr/>
        </p:nvPicPr>
        <p:blipFill rotWithShape="1">
          <a:blip r:embed="rId19">
            <a:alphaModFix/>
          </a:blip>
          <a:srcRect/>
          <a:stretch/>
        </p:blipFill>
        <p:spPr>
          <a:xfrm>
            <a:off x="552450" y="526116"/>
            <a:ext cx="457200" cy="352425"/>
          </a:xfrm>
          <a:prstGeom prst="rect">
            <a:avLst/>
          </a:prstGeom>
          <a:noFill/>
          <a:ln>
            <a:noFill/>
          </a:ln>
        </p:spPr>
      </p:pic>
      <p:pic>
        <p:nvPicPr>
          <p:cNvPr id="15" name="Google Shape;15;p1" descr="DirectionalButtons-Full.png">
            <a:hlinkClick r:id="" action="ppaction://hlinkshowjump?jump=nextslide"/>
          </p:cNvPr>
          <p:cNvPicPr preferRelativeResize="0"/>
          <p:nvPr/>
        </p:nvPicPr>
        <p:blipFill rotWithShape="1">
          <a:blip r:embed="rId20">
            <a:alphaModFix/>
          </a:blip>
          <a:srcRect l="51712"/>
          <a:stretch/>
        </p:blipFill>
        <p:spPr>
          <a:xfrm>
            <a:off x="8215324" y="526125"/>
            <a:ext cx="363350" cy="3524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13.png"/><Relationship Id="rId3" Type="http://schemas.openxmlformats.org/officeDocument/2006/relationships/slide" Target="slide2.xml"/><Relationship Id="rId7" Type="http://schemas.openxmlformats.org/officeDocument/2006/relationships/slide" Target="slide22.xml"/><Relationship Id="rId12" Type="http://schemas.openxmlformats.org/officeDocument/2006/relationships/slide" Target="slide23.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19.xml"/><Relationship Id="rId11" Type="http://schemas.openxmlformats.org/officeDocument/2006/relationships/slide" Target="slide13.xml"/><Relationship Id="rId5" Type="http://schemas.openxmlformats.org/officeDocument/2006/relationships/slide" Target="slide7.xml"/><Relationship Id="rId10" Type="http://schemas.openxmlformats.org/officeDocument/2006/relationships/slide" Target="slide25.xml"/><Relationship Id="rId4" Type="http://schemas.openxmlformats.org/officeDocument/2006/relationships/slide" Target="slide5.xml"/><Relationship Id="rId9" Type="http://schemas.openxmlformats.org/officeDocument/2006/relationships/slide" Target="slide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8"/>
          <p:cNvSpPr txBox="1">
            <a:spLocks noGrp="1"/>
          </p:cNvSpPr>
          <p:nvPr>
            <p:ph type="ctrTitle"/>
          </p:nvPr>
        </p:nvSpPr>
        <p:spPr>
          <a:xfrm>
            <a:off x="265200" y="251495"/>
            <a:ext cx="8307300" cy="8940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lt1"/>
              </a:buClr>
              <a:buSzPts val="4800"/>
              <a:buFont typeface="Calibri"/>
              <a:buNone/>
            </a:pPr>
            <a:r>
              <a:rPr lang="en-US"/>
              <a:t>Virtual Readings</a:t>
            </a:r>
            <a:endParaRPr/>
          </a:p>
        </p:txBody>
      </p:sp>
      <p:sp>
        <p:nvSpPr>
          <p:cNvPr id="136" name="Google Shape;136;p18">
            <a:hlinkClick r:id="" action="ppaction://hlinkshowjump?jump=lastslide"/>
          </p:cNvPr>
          <p:cNvSpPr/>
          <p:nvPr/>
        </p:nvSpPr>
        <p:spPr>
          <a:xfrm>
            <a:off x="7864929" y="544286"/>
            <a:ext cx="353785" cy="308428"/>
          </a:xfrm>
          <a:prstGeom prst="rect">
            <a:avLst/>
          </a:prstGeom>
          <a:noFill/>
          <a:ln>
            <a:noFill/>
          </a:ln>
          <a:effectLst>
            <a:outerShdw blurRad="63500" dist="38100" dir="5400000" sx="105000" sy="105000" algn="br" rotWithShape="0">
              <a:srgbClr val="000000">
                <a:alpha val="2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7" name="Google Shape;137;p18">
            <a:hlinkClick r:id="" action="ppaction://hlinkshowjump?jump=nextslide"/>
          </p:cNvPr>
          <p:cNvSpPr/>
          <p:nvPr/>
        </p:nvSpPr>
        <p:spPr>
          <a:xfrm>
            <a:off x="8218714" y="544286"/>
            <a:ext cx="353785" cy="308428"/>
          </a:xfrm>
          <a:prstGeom prst="rect">
            <a:avLst/>
          </a:prstGeom>
          <a:noFill/>
          <a:ln>
            <a:noFill/>
          </a:ln>
          <a:effectLst>
            <a:outerShdw blurRad="63500" dist="38100" dir="5400000" sx="105000" sy="105000" algn="br" rotWithShape="0">
              <a:srgbClr val="000000">
                <a:alpha val="2980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8" name="Google Shape;138;p18">
            <a:hlinkClick r:id="rId3" action="ppaction://hlinksldjump"/>
          </p:cNvPr>
          <p:cNvSpPr/>
          <p:nvPr/>
        </p:nvSpPr>
        <p:spPr>
          <a:xfrm>
            <a:off x="773463" y="4265438"/>
            <a:ext cx="1536300" cy="5199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dirty="0">
                <a:latin typeface="Calibri"/>
                <a:ea typeface="Calibri"/>
                <a:cs typeface="Calibri"/>
                <a:sym typeface="Calibri"/>
              </a:rPr>
              <a:t>12 Signs</a:t>
            </a:r>
            <a:endParaRPr sz="2000" b="1" i="0" u="none" strike="noStrike" cap="none" dirty="0">
              <a:latin typeface="Calibri"/>
              <a:ea typeface="Calibri"/>
              <a:cs typeface="Calibri"/>
              <a:sym typeface="Calibri"/>
            </a:endParaRPr>
          </a:p>
        </p:txBody>
      </p:sp>
      <p:sp>
        <p:nvSpPr>
          <p:cNvPr id="139" name="Google Shape;139;p18">
            <a:hlinkClick r:id="rId4" action="ppaction://hlinksldjump"/>
          </p:cNvPr>
          <p:cNvSpPr/>
          <p:nvPr/>
        </p:nvSpPr>
        <p:spPr>
          <a:xfrm>
            <a:off x="2507312" y="4264825"/>
            <a:ext cx="1537800" cy="5211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12 Steps</a:t>
            </a:r>
            <a:endParaRPr sz="2000" b="1" i="0" u="none" strike="noStrike" cap="none">
              <a:latin typeface="Calibri"/>
              <a:ea typeface="Calibri"/>
              <a:cs typeface="Calibri"/>
              <a:sym typeface="Calibri"/>
            </a:endParaRPr>
          </a:p>
        </p:txBody>
      </p:sp>
      <p:sp>
        <p:nvSpPr>
          <p:cNvPr id="140" name="Google Shape;140;p18">
            <a:hlinkClick r:id="rId5" action="ppaction://hlinksldjump"/>
          </p:cNvPr>
          <p:cNvSpPr/>
          <p:nvPr/>
        </p:nvSpPr>
        <p:spPr>
          <a:xfrm>
            <a:off x="4202775" y="4263626"/>
            <a:ext cx="1749600" cy="5211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12 Tools (DA)</a:t>
            </a:r>
            <a:endParaRPr sz="2000" b="1" i="0" u="none" strike="noStrike" cap="none">
              <a:latin typeface="Calibri"/>
              <a:ea typeface="Calibri"/>
              <a:cs typeface="Calibri"/>
              <a:sym typeface="Calibri"/>
            </a:endParaRPr>
          </a:p>
        </p:txBody>
      </p:sp>
      <p:sp>
        <p:nvSpPr>
          <p:cNvPr id="141" name="Google Shape;141;p18">
            <a:hlinkClick r:id="rId6" action="ppaction://hlinksldjump"/>
          </p:cNvPr>
          <p:cNvSpPr/>
          <p:nvPr/>
        </p:nvSpPr>
        <p:spPr>
          <a:xfrm>
            <a:off x="1550551" y="5006688"/>
            <a:ext cx="1536300" cy="5211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dirty="0">
                <a:latin typeface="Calibri"/>
                <a:ea typeface="Calibri"/>
                <a:cs typeface="Calibri"/>
                <a:sym typeface="Calibri"/>
              </a:rPr>
              <a:t>12 Traditions</a:t>
            </a:r>
            <a:endParaRPr sz="2000" b="1" i="0" u="none" strike="noStrike" cap="none" dirty="0">
              <a:latin typeface="Calibri"/>
              <a:ea typeface="Calibri"/>
              <a:cs typeface="Calibri"/>
              <a:sym typeface="Calibri"/>
            </a:endParaRPr>
          </a:p>
        </p:txBody>
      </p:sp>
      <p:sp>
        <p:nvSpPr>
          <p:cNvPr id="142" name="Google Shape;142;p18">
            <a:hlinkClick r:id="rId7" action="ppaction://hlinksldjump"/>
          </p:cNvPr>
          <p:cNvSpPr/>
          <p:nvPr/>
        </p:nvSpPr>
        <p:spPr>
          <a:xfrm>
            <a:off x="5038950" y="5016442"/>
            <a:ext cx="2248200" cy="5199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Inclusivity Statement</a:t>
            </a:r>
            <a:endParaRPr sz="2000" b="1" i="0" u="none" strike="noStrike" cap="none">
              <a:latin typeface="Calibri"/>
              <a:ea typeface="Calibri"/>
              <a:cs typeface="Calibri"/>
              <a:sym typeface="Calibri"/>
            </a:endParaRPr>
          </a:p>
        </p:txBody>
      </p:sp>
      <p:sp>
        <p:nvSpPr>
          <p:cNvPr id="143" name="Google Shape;143;p18">
            <a:hlinkClick r:id="rId8" action="ppaction://hlinksldjump"/>
          </p:cNvPr>
          <p:cNvSpPr/>
          <p:nvPr/>
        </p:nvSpPr>
        <p:spPr>
          <a:xfrm>
            <a:off x="3321238" y="5015837"/>
            <a:ext cx="1536300" cy="5211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12 Promises</a:t>
            </a:r>
            <a:endParaRPr sz="2000" b="1" i="0" u="none" strike="noStrike" cap="none">
              <a:latin typeface="Calibri"/>
              <a:ea typeface="Calibri"/>
              <a:cs typeface="Calibri"/>
              <a:sym typeface="Calibri"/>
            </a:endParaRPr>
          </a:p>
        </p:txBody>
      </p:sp>
      <p:sp>
        <p:nvSpPr>
          <p:cNvPr id="144" name="Google Shape;144;p18">
            <a:hlinkClick r:id="rId9" action="ppaction://hlinksldjump"/>
          </p:cNvPr>
          <p:cNvSpPr/>
          <p:nvPr/>
        </p:nvSpPr>
        <p:spPr>
          <a:xfrm>
            <a:off x="3416725" y="5757679"/>
            <a:ext cx="2248200" cy="5199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3rd Step Prayer</a:t>
            </a:r>
            <a:endParaRPr sz="2000" b="1" i="0" u="none" strike="noStrike" cap="none">
              <a:latin typeface="Calibri"/>
              <a:ea typeface="Calibri"/>
              <a:cs typeface="Calibri"/>
              <a:sym typeface="Calibri"/>
            </a:endParaRPr>
          </a:p>
        </p:txBody>
      </p:sp>
      <p:sp>
        <p:nvSpPr>
          <p:cNvPr id="145" name="Google Shape;145;p18">
            <a:hlinkClick r:id="rId10" action="ppaction://hlinksldjump"/>
          </p:cNvPr>
          <p:cNvSpPr/>
          <p:nvPr/>
        </p:nvSpPr>
        <p:spPr>
          <a:xfrm>
            <a:off x="5837450" y="5757679"/>
            <a:ext cx="2248200" cy="5199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Serenity Prayer</a:t>
            </a:r>
            <a:endParaRPr sz="2000" b="1" i="0" u="none" strike="noStrike" cap="none">
              <a:latin typeface="Calibri"/>
              <a:ea typeface="Calibri"/>
              <a:cs typeface="Calibri"/>
              <a:sym typeface="Calibri"/>
            </a:endParaRPr>
          </a:p>
        </p:txBody>
      </p:sp>
      <p:sp>
        <p:nvSpPr>
          <p:cNvPr id="146" name="Google Shape;146;p18">
            <a:hlinkClick r:id="rId11" action="ppaction://hlinksldjump"/>
          </p:cNvPr>
          <p:cNvSpPr/>
          <p:nvPr/>
        </p:nvSpPr>
        <p:spPr>
          <a:xfrm>
            <a:off x="6329863" y="4264838"/>
            <a:ext cx="1907700" cy="5211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12 Tools (BDA)</a:t>
            </a:r>
            <a:endParaRPr sz="2000" b="1" i="0" u="none" strike="noStrike" cap="none">
              <a:latin typeface="Calibri"/>
              <a:ea typeface="Calibri"/>
              <a:cs typeface="Calibri"/>
              <a:sym typeface="Calibri"/>
            </a:endParaRPr>
          </a:p>
        </p:txBody>
      </p:sp>
      <p:sp>
        <p:nvSpPr>
          <p:cNvPr id="147" name="Google Shape;147;p18">
            <a:hlinkClick r:id="rId12" action="ppaction://hlinksldjump"/>
          </p:cNvPr>
          <p:cNvSpPr/>
          <p:nvPr/>
        </p:nvSpPr>
        <p:spPr>
          <a:xfrm>
            <a:off x="917650" y="5757679"/>
            <a:ext cx="2248200" cy="519900"/>
          </a:xfrm>
          <a:prstGeom prst="roundRect">
            <a:avLst>
              <a:gd name="adj" fmla="val 16667"/>
            </a:avLst>
          </a:prstGeom>
          <a:solidFill>
            <a:srgbClr val="45818E"/>
          </a:solidFill>
          <a:ln w="12700" cap="flat" cmpd="sng">
            <a:solidFill>
              <a:schemeClr val="lt2"/>
            </a:solidFill>
            <a:prstDash val="solid"/>
            <a:round/>
            <a:headEnd type="none" w="sm" len="sm"/>
            <a:tailEnd type="none" w="sm" len="sm"/>
          </a:ln>
          <a:effectLst>
            <a:outerShdw blurRad="38100" dist="38100" dir="3000000" sx="104000" sy="104000" algn="tl" rotWithShape="0">
              <a:srgbClr val="000000">
                <a:alpha val="60000"/>
              </a:srgbClr>
            </a:outerShdw>
          </a:effectLst>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r>
              <a:rPr lang="en-US" sz="2000" b="1">
                <a:latin typeface="Calibri"/>
                <a:ea typeface="Calibri"/>
                <a:cs typeface="Calibri"/>
                <a:sym typeface="Calibri"/>
              </a:rPr>
              <a:t>Responsibility Pledge</a:t>
            </a:r>
            <a:endParaRPr sz="2000" b="1" i="0" u="none" strike="noStrike" cap="none">
              <a:latin typeface="Calibri"/>
              <a:ea typeface="Calibri"/>
              <a:cs typeface="Calibri"/>
              <a:sym typeface="Calibri"/>
            </a:endParaRPr>
          </a:p>
        </p:txBody>
      </p:sp>
      <p:pic>
        <p:nvPicPr>
          <p:cNvPr id="148" name="Google Shape;148;p18"/>
          <p:cNvPicPr preferRelativeResize="0"/>
          <p:nvPr/>
        </p:nvPicPr>
        <p:blipFill>
          <a:blip r:embed="rId13">
            <a:alphaModFix/>
          </a:blip>
          <a:stretch>
            <a:fillRect/>
          </a:stretch>
        </p:blipFill>
        <p:spPr>
          <a:xfrm>
            <a:off x="3317600" y="1325645"/>
            <a:ext cx="2202512" cy="27590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9"/>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Signs of Compulsive Debting</a:t>
            </a:r>
            <a:endParaRPr/>
          </a:p>
        </p:txBody>
      </p:sp>
      <p:sp>
        <p:nvSpPr>
          <p:cNvPr id="155" name="Google Shape;155;p19"/>
          <p:cNvSpPr txBox="1">
            <a:spLocks noGrp="1"/>
          </p:cNvSpPr>
          <p:nvPr>
            <p:ph type="body" idx="1"/>
          </p:nvPr>
        </p:nvSpPr>
        <p:spPr>
          <a:xfrm>
            <a:off x="417513" y="1219200"/>
            <a:ext cx="8309100" cy="47754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a:pPr>
            <a:r>
              <a:rPr lang="en-US"/>
              <a:t>Being unclear about your financial situation. Not knowing account balances, monthly expenses, loan interest rates, fees, fines, or contractual obligations. </a:t>
            </a:r>
            <a:endParaRPr/>
          </a:p>
          <a:p>
            <a:pPr marL="457200" lvl="0" indent="-361950" algn="l" rtl="0">
              <a:lnSpc>
                <a:spcPct val="115000"/>
              </a:lnSpc>
              <a:spcBef>
                <a:spcPts val="1200"/>
              </a:spcBef>
              <a:spcAft>
                <a:spcPts val="0"/>
              </a:spcAft>
              <a:buSzPts val="2100"/>
              <a:buAutoNum type="arabicPeriod"/>
            </a:pPr>
            <a:r>
              <a:rPr lang="en-US"/>
              <a:t>Frequently "borrowing" items such as books, pens, or small amounts of money from friends and others, and failing to return them. </a:t>
            </a:r>
            <a:endParaRPr/>
          </a:p>
          <a:p>
            <a:pPr marL="457200" lvl="0" indent="-361950" algn="l" rtl="0">
              <a:lnSpc>
                <a:spcPct val="115000"/>
              </a:lnSpc>
              <a:spcBef>
                <a:spcPts val="1200"/>
              </a:spcBef>
              <a:spcAft>
                <a:spcPts val="0"/>
              </a:spcAft>
              <a:buSzPts val="2100"/>
              <a:buAutoNum type="arabicPeriod"/>
            </a:pPr>
            <a:r>
              <a:rPr lang="en-US"/>
              <a:t>Poor saving habits. Not planning for taxes, retirement or other not-recurring but predictable items, and then feeling surprised when they come due; a "live for today, don't worry about tomorrow" attitude </a:t>
            </a:r>
            <a:endParaRPr/>
          </a:p>
          <a:p>
            <a:pPr marL="457200" lvl="0" indent="-361950" algn="l" rtl="0">
              <a:lnSpc>
                <a:spcPct val="115000"/>
              </a:lnSpc>
              <a:spcBef>
                <a:spcPts val="1200"/>
              </a:spcBef>
              <a:spcAft>
                <a:spcPts val="1200"/>
              </a:spcAft>
              <a:buSzPts val="2100"/>
              <a:buAutoNum type="arabicPeriod"/>
            </a:pPr>
            <a:r>
              <a:rPr lang="en-US"/>
              <a:t>Compulsive shopping: Being unable to pass up a "good deal"; making impulsive purchases; leaving price tags on clothes so they can be returned; not using items you've purchased.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0"/>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Signs of Compulsive Debting</a:t>
            </a:r>
            <a:endParaRPr/>
          </a:p>
        </p:txBody>
      </p:sp>
      <p:sp>
        <p:nvSpPr>
          <p:cNvPr id="162" name="Google Shape;162;p20"/>
          <p:cNvSpPr txBox="1">
            <a:spLocks noGrp="1"/>
          </p:cNvSpPr>
          <p:nvPr>
            <p:ph type="body" idx="1"/>
          </p:nvPr>
        </p:nvSpPr>
        <p:spPr>
          <a:xfrm>
            <a:off x="417513" y="1219200"/>
            <a:ext cx="8309100" cy="47754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5"/>
            </a:pPr>
            <a:r>
              <a:rPr lang="en-US"/>
              <a:t>Difficulty in meeting basic financial or personal obligations, and/or an inordinate sense of accomplishment when such obligations are met.</a:t>
            </a:r>
            <a:endParaRPr/>
          </a:p>
          <a:p>
            <a:pPr marL="457200" lvl="0" indent="-361950" algn="l" rtl="0">
              <a:lnSpc>
                <a:spcPct val="115000"/>
              </a:lnSpc>
              <a:spcBef>
                <a:spcPts val="1200"/>
              </a:spcBef>
              <a:spcAft>
                <a:spcPts val="0"/>
              </a:spcAft>
              <a:buSzPts val="2100"/>
              <a:buAutoNum type="arabicPeriod" startAt="5"/>
            </a:pPr>
            <a:r>
              <a:rPr lang="en-US"/>
              <a:t>A different feeling when buying things on credit than when paying cash, a feeling of being in the club, of being accepted, of being grown up.</a:t>
            </a:r>
            <a:endParaRPr/>
          </a:p>
          <a:p>
            <a:pPr marL="457200" lvl="0" indent="-361950" algn="l" rtl="0">
              <a:lnSpc>
                <a:spcPct val="115000"/>
              </a:lnSpc>
              <a:spcBef>
                <a:spcPts val="1200"/>
              </a:spcBef>
              <a:spcAft>
                <a:spcPts val="0"/>
              </a:spcAft>
              <a:buSzPts val="2100"/>
              <a:buAutoNum type="arabicPeriod" startAt="5"/>
            </a:pPr>
            <a:r>
              <a:rPr lang="en-US"/>
              <a:t>Living in chaos and drama around money: Using one credit card to pay another; bouncing checks; always having a financial crisis to contend with.</a:t>
            </a:r>
            <a:endParaRPr/>
          </a:p>
          <a:p>
            <a:pPr marL="457200" lvl="0" indent="-361950" algn="l" rtl="0">
              <a:lnSpc>
                <a:spcPct val="115000"/>
              </a:lnSpc>
              <a:spcBef>
                <a:spcPts val="1200"/>
              </a:spcBef>
              <a:spcAft>
                <a:spcPts val="1200"/>
              </a:spcAft>
              <a:buSzPts val="2100"/>
              <a:buAutoNum type="arabicPeriod" startAt="5"/>
            </a:pPr>
            <a:r>
              <a:rPr lang="en-US"/>
              <a:t>A tendency to live on the edge: Living paycheck to paycheck; taking risks with health and car insurance coverage; writing checks hoping money will appear to cover them.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1"/>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Signs of Compulsive Debting</a:t>
            </a:r>
            <a:endParaRPr/>
          </a:p>
        </p:txBody>
      </p:sp>
      <p:sp>
        <p:nvSpPr>
          <p:cNvPr id="169" name="Google Shape;169;p21"/>
          <p:cNvSpPr txBox="1">
            <a:spLocks noGrp="1"/>
          </p:cNvSpPr>
          <p:nvPr>
            <p:ph type="body" idx="1"/>
          </p:nvPr>
        </p:nvSpPr>
        <p:spPr>
          <a:xfrm>
            <a:off x="417513" y="1219200"/>
            <a:ext cx="8309100" cy="47754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9"/>
            </a:pPr>
            <a:r>
              <a:rPr lang="en-US"/>
              <a:t>Unwarranted inhibition and embarrassment in what should be a normal discussion of money. </a:t>
            </a:r>
            <a:endParaRPr/>
          </a:p>
          <a:p>
            <a:pPr marL="457200" lvl="0" indent="-361950" algn="l" rtl="0">
              <a:lnSpc>
                <a:spcPct val="115000"/>
              </a:lnSpc>
              <a:spcBef>
                <a:spcPts val="1200"/>
              </a:spcBef>
              <a:spcAft>
                <a:spcPts val="0"/>
              </a:spcAft>
              <a:buSzPts val="2100"/>
              <a:buAutoNum type="arabicPeriod" startAt="9"/>
            </a:pPr>
            <a:r>
              <a:rPr lang="en-US"/>
              <a:t>Overworking or underearning: Working extra hours to earn money to pay creditors; using time inefficiently; taking jobs below your skill and education level. </a:t>
            </a:r>
            <a:endParaRPr/>
          </a:p>
          <a:p>
            <a:pPr marL="457200" lvl="0" indent="-361950" algn="l" rtl="0">
              <a:lnSpc>
                <a:spcPct val="115000"/>
              </a:lnSpc>
              <a:spcBef>
                <a:spcPts val="1200"/>
              </a:spcBef>
              <a:spcAft>
                <a:spcPts val="0"/>
              </a:spcAft>
              <a:buSzPts val="2100"/>
              <a:buAutoNum type="arabicPeriod" startAt="9"/>
            </a:pPr>
            <a:r>
              <a:rPr lang="en-US"/>
              <a:t>An unwillingness to care for and value yourself: Living in self-imposed deprivation; denying your basic needs in order to pay your creditors. </a:t>
            </a:r>
            <a:endParaRPr/>
          </a:p>
          <a:p>
            <a:pPr marL="457200" lvl="0" indent="-361950" algn="l" rtl="0">
              <a:lnSpc>
                <a:spcPct val="115000"/>
              </a:lnSpc>
              <a:spcBef>
                <a:spcPts val="1200"/>
              </a:spcBef>
              <a:spcAft>
                <a:spcPts val="1200"/>
              </a:spcAft>
              <a:buSzPts val="2100"/>
              <a:buAutoNum type="arabicPeriod" startAt="9"/>
            </a:pPr>
            <a:r>
              <a:rPr lang="en-US"/>
              <a:t>A feeling or hope that someone will take care of you if necessary, so that you won't really get into serious financial trouble, that there will always be someone you can turn to.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2"/>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Steps of Debtors Anonymous</a:t>
            </a:r>
            <a:endParaRPr/>
          </a:p>
        </p:txBody>
      </p:sp>
      <p:sp>
        <p:nvSpPr>
          <p:cNvPr id="176" name="Google Shape;176;p22"/>
          <p:cNvSpPr txBox="1">
            <a:spLocks noGrp="1"/>
          </p:cNvSpPr>
          <p:nvPr>
            <p:ph type="body" idx="1"/>
          </p:nvPr>
        </p:nvSpPr>
        <p:spPr>
          <a:xfrm>
            <a:off x="417513" y="1219200"/>
            <a:ext cx="8309100" cy="47754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a:pPr>
            <a:r>
              <a:rPr lang="en-US" sz="2100"/>
              <a:t>We admitted we were powerless over debt—that our lives had become unmanageable.</a:t>
            </a:r>
            <a:endParaRPr sz="2100"/>
          </a:p>
          <a:p>
            <a:pPr marL="457200" lvl="0" indent="-361950" algn="l" rtl="0">
              <a:lnSpc>
                <a:spcPct val="115000"/>
              </a:lnSpc>
              <a:spcBef>
                <a:spcPts val="1200"/>
              </a:spcBef>
              <a:spcAft>
                <a:spcPts val="0"/>
              </a:spcAft>
              <a:buSzPts val="2100"/>
              <a:buAutoNum type="arabicPeriod"/>
            </a:pPr>
            <a:r>
              <a:rPr lang="en-US" sz="2100"/>
              <a:t>Came to believe that a Power greater than ourselves could restore us to sanity. </a:t>
            </a:r>
            <a:endParaRPr sz="2100"/>
          </a:p>
          <a:p>
            <a:pPr marL="457200" lvl="0" indent="-361950" algn="l" rtl="0">
              <a:lnSpc>
                <a:spcPct val="115000"/>
              </a:lnSpc>
              <a:spcBef>
                <a:spcPts val="1200"/>
              </a:spcBef>
              <a:spcAft>
                <a:spcPts val="0"/>
              </a:spcAft>
              <a:buSzPts val="2100"/>
              <a:buAutoNum type="arabicPeriod"/>
            </a:pPr>
            <a:r>
              <a:rPr lang="en-US" sz="2100"/>
              <a:t>Made a decision to turn our will and our lives over to the care of God as we understood Him.</a:t>
            </a:r>
            <a:endParaRPr sz="2100"/>
          </a:p>
          <a:p>
            <a:pPr marL="457200" lvl="0" indent="-361950" algn="l" rtl="0">
              <a:lnSpc>
                <a:spcPct val="115000"/>
              </a:lnSpc>
              <a:spcBef>
                <a:spcPts val="1200"/>
              </a:spcBef>
              <a:spcAft>
                <a:spcPts val="0"/>
              </a:spcAft>
              <a:buSzPts val="2100"/>
              <a:buAutoNum type="arabicPeriod"/>
            </a:pPr>
            <a:r>
              <a:rPr lang="en-US" sz="2100"/>
              <a:t>Made a searching and fearless moral inventory of ourselves.</a:t>
            </a:r>
            <a:endParaRPr sz="2100"/>
          </a:p>
          <a:p>
            <a:pPr marL="457200" lvl="0" indent="-361950" algn="l" rtl="0">
              <a:lnSpc>
                <a:spcPct val="115000"/>
              </a:lnSpc>
              <a:spcBef>
                <a:spcPts val="1200"/>
              </a:spcBef>
              <a:spcAft>
                <a:spcPts val="0"/>
              </a:spcAft>
              <a:buSzPts val="2100"/>
              <a:buAutoNum type="arabicPeriod"/>
            </a:pPr>
            <a:r>
              <a:rPr lang="en-US" sz="2100"/>
              <a:t>Admitted to God, to ourselves, and to another human being the exact nature of our wrongs.</a:t>
            </a:r>
            <a:endParaRPr sz="2100"/>
          </a:p>
          <a:p>
            <a:pPr marL="457200" lvl="0" indent="-361950" algn="l" rtl="0">
              <a:lnSpc>
                <a:spcPct val="115000"/>
              </a:lnSpc>
              <a:spcBef>
                <a:spcPts val="1200"/>
              </a:spcBef>
              <a:spcAft>
                <a:spcPts val="0"/>
              </a:spcAft>
              <a:buSzPts val="2100"/>
              <a:buAutoNum type="arabicPeriod"/>
            </a:pPr>
            <a:r>
              <a:rPr lang="en-US" sz="2100"/>
              <a:t>Were entirely ready to have God remove all these defects of character.</a:t>
            </a:r>
            <a:endParaRPr sz="2100"/>
          </a:p>
          <a:p>
            <a:pPr marL="457200" lvl="0" indent="-361950" algn="l" rtl="0">
              <a:lnSpc>
                <a:spcPct val="115000"/>
              </a:lnSpc>
              <a:spcBef>
                <a:spcPts val="1200"/>
              </a:spcBef>
              <a:spcAft>
                <a:spcPts val="1200"/>
              </a:spcAft>
              <a:buSzPts val="2100"/>
              <a:buAutoNum type="arabicPeriod"/>
            </a:pPr>
            <a:r>
              <a:rPr lang="en-US" sz="2100"/>
              <a:t>Humbly asked Him to remove our shortcomings.</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Steps of Debtors Anonymous</a:t>
            </a:r>
            <a:endParaRPr/>
          </a:p>
        </p:txBody>
      </p:sp>
      <p:sp>
        <p:nvSpPr>
          <p:cNvPr id="183" name="Google Shape;183;p23"/>
          <p:cNvSpPr txBox="1">
            <a:spLocks noGrp="1"/>
          </p:cNvSpPr>
          <p:nvPr>
            <p:ph type="body" idx="1"/>
          </p:nvPr>
        </p:nvSpPr>
        <p:spPr>
          <a:xfrm>
            <a:off x="417513" y="1219200"/>
            <a:ext cx="8309100" cy="47754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8"/>
            </a:pPr>
            <a:r>
              <a:rPr lang="en-US" sz="2100"/>
              <a:t>Made a list of all persons we had harmed and became willing to make amends to them all.</a:t>
            </a:r>
            <a:endParaRPr sz="2100"/>
          </a:p>
          <a:p>
            <a:pPr marL="457200" lvl="0" indent="-361950" algn="l" rtl="0">
              <a:lnSpc>
                <a:spcPct val="115000"/>
              </a:lnSpc>
              <a:spcBef>
                <a:spcPts val="1200"/>
              </a:spcBef>
              <a:spcAft>
                <a:spcPts val="0"/>
              </a:spcAft>
              <a:buSzPts val="2100"/>
              <a:buAutoNum type="arabicPeriod" startAt="8"/>
            </a:pPr>
            <a:r>
              <a:rPr lang="en-US" sz="2100"/>
              <a:t>Made direct amends to such people wherever possible, except when to do so would injure them or others.</a:t>
            </a:r>
            <a:endParaRPr sz="2100"/>
          </a:p>
          <a:p>
            <a:pPr marL="457200" lvl="0" indent="-361950" algn="l" rtl="0">
              <a:lnSpc>
                <a:spcPct val="115000"/>
              </a:lnSpc>
              <a:spcBef>
                <a:spcPts val="1200"/>
              </a:spcBef>
              <a:spcAft>
                <a:spcPts val="0"/>
              </a:spcAft>
              <a:buSzPts val="2100"/>
              <a:buAutoNum type="arabicPeriod" startAt="8"/>
            </a:pPr>
            <a:r>
              <a:rPr lang="en-US" sz="2100"/>
              <a:t>Continued to take personal inventory and when we were wrong promptly admitted it.</a:t>
            </a:r>
            <a:endParaRPr sz="2100"/>
          </a:p>
          <a:p>
            <a:pPr marL="457200" lvl="0" indent="-361950" algn="l" rtl="0">
              <a:lnSpc>
                <a:spcPct val="115000"/>
              </a:lnSpc>
              <a:spcBef>
                <a:spcPts val="1200"/>
              </a:spcBef>
              <a:spcAft>
                <a:spcPts val="0"/>
              </a:spcAft>
              <a:buSzPts val="2100"/>
              <a:buAutoNum type="arabicPeriod" startAt="8"/>
            </a:pPr>
            <a:r>
              <a:rPr lang="en-US" sz="2100"/>
              <a:t>Sought through prayer and meditation to improve our conscious contact with God as we understood Him, praying only for knowledge of His will for us and the power to carry that out.</a:t>
            </a:r>
            <a:endParaRPr sz="2100"/>
          </a:p>
          <a:p>
            <a:pPr marL="457200" lvl="0" indent="-361950" algn="l" rtl="0">
              <a:lnSpc>
                <a:spcPct val="115000"/>
              </a:lnSpc>
              <a:spcBef>
                <a:spcPts val="1200"/>
              </a:spcBef>
              <a:spcAft>
                <a:spcPts val="1200"/>
              </a:spcAft>
              <a:buSzPts val="2100"/>
              <a:buAutoNum type="arabicPeriod" startAt="8"/>
            </a:pPr>
            <a:r>
              <a:rPr lang="en-US"/>
              <a:t>Having had a spiritual awakening as the result of these steps, we tried to carry this message to compulsive debtors, and to practice the principles in all our affairs.</a:t>
            </a:r>
            <a:endParaRPr sz="2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4"/>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190" name="Google Shape;190;p24"/>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dirty="0"/>
              <a:t>Recovery from compulsive </a:t>
            </a:r>
            <a:r>
              <a:rPr lang="en-US" dirty="0" err="1"/>
              <a:t>debting</a:t>
            </a:r>
            <a:r>
              <a:rPr lang="en-US" dirty="0"/>
              <a:t> begins when we stop incurring new, unsecured debt, one day at a time. (Unsecured debt is any debt that is not backed up by some form of collateral, such as a house or other asset.) We attain a daily reprieve from compulsive </a:t>
            </a:r>
            <a:r>
              <a:rPr lang="en-US" dirty="0" err="1"/>
              <a:t>debting</a:t>
            </a:r>
            <a:r>
              <a:rPr lang="en-US" dirty="0"/>
              <a:t> by practicing the Twelve Steps and by using the following Tools. </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1.   </a:t>
            </a:r>
            <a:r>
              <a:rPr lang="en-US" b="1" dirty="0"/>
              <a:t>Meetings </a:t>
            </a:r>
            <a:endParaRPr b="1" dirty="0"/>
          </a:p>
          <a:p>
            <a:pPr lvl="0" indent="0" algn="l" rtl="0">
              <a:lnSpc>
                <a:spcPct val="115000"/>
              </a:lnSpc>
              <a:spcBef>
                <a:spcPts val="1200"/>
              </a:spcBef>
              <a:spcAft>
                <a:spcPts val="0"/>
              </a:spcAft>
            </a:pPr>
            <a:r>
              <a:rPr lang="en-US" dirty="0"/>
              <a:t>We attend meetings at which we share our experience, strength, and hope with one another. Unless we give to newcomers what we have received from D.A., we cannot keep it ourselves. </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2.   </a:t>
            </a:r>
            <a:r>
              <a:rPr lang="en-US" b="1" dirty="0"/>
              <a:t>Record Maintenance</a:t>
            </a:r>
            <a:endParaRPr b="1" dirty="0"/>
          </a:p>
          <a:p>
            <a:pPr marL="457200" lvl="0" indent="0" algn="l" rtl="0">
              <a:lnSpc>
                <a:spcPct val="115000"/>
              </a:lnSpc>
              <a:spcBef>
                <a:spcPts val="1200"/>
              </a:spcBef>
              <a:spcAft>
                <a:spcPts val="1200"/>
              </a:spcAft>
              <a:buNone/>
            </a:pPr>
            <a:r>
              <a:rPr lang="en-US" dirty="0"/>
              <a:t>We maintain records of our daily income and expenses, of our savings, and of the retirement of any portions of our outstanding debts. </a:t>
            </a:r>
            <a:endParaRPr sz="2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5"/>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197" name="Google Shape;197;p25"/>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95250" lvl="0" indent="0" algn="l" rtl="0">
              <a:lnSpc>
                <a:spcPct val="115000"/>
              </a:lnSpc>
              <a:spcBef>
                <a:spcPts val="0"/>
              </a:spcBef>
              <a:spcAft>
                <a:spcPts val="0"/>
              </a:spcAft>
              <a:buSzPts val="2100"/>
            </a:pPr>
            <a:r>
              <a:rPr lang="en-US" b="1" dirty="0">
                <a:solidFill>
                  <a:schemeClr val="tx1">
                    <a:lumMod val="50000"/>
                    <a:lumOff val="50000"/>
                  </a:schemeClr>
                </a:solidFill>
              </a:rPr>
              <a:t>3.   </a:t>
            </a:r>
            <a:r>
              <a:rPr lang="en-US" b="1" dirty="0"/>
              <a:t>Sponsorship</a:t>
            </a:r>
            <a:endParaRPr b="1" dirty="0"/>
          </a:p>
          <a:p>
            <a:pPr marL="457200" lvl="0" indent="0" algn="l" rtl="0">
              <a:lnSpc>
                <a:spcPct val="115000"/>
              </a:lnSpc>
              <a:spcBef>
                <a:spcPts val="1200"/>
              </a:spcBef>
              <a:spcAft>
                <a:spcPts val="0"/>
              </a:spcAft>
              <a:buNone/>
            </a:pPr>
            <a:r>
              <a:rPr lang="en-US" dirty="0"/>
              <a:t>We have found it essential to our recovery to have a sponsor and to be a sponsor. A sponsor is a recovering debtor who guides us through the Twelve Steps and shares his or her own experience, strength, and recovery. </a:t>
            </a:r>
            <a:endParaRPr lang="en-US"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4.   </a:t>
            </a:r>
            <a:r>
              <a:rPr lang="en-US" b="1" dirty="0"/>
              <a:t>Pressure Relief Groups and Pressure Relief Meetings </a:t>
            </a:r>
          </a:p>
          <a:p>
            <a:pPr marL="457200" lvl="0" indent="0" algn="l" rtl="0">
              <a:lnSpc>
                <a:spcPct val="115000"/>
              </a:lnSpc>
              <a:spcBef>
                <a:spcPts val="1200"/>
              </a:spcBef>
              <a:spcAft>
                <a:spcPts val="1200"/>
              </a:spcAft>
              <a:buNone/>
            </a:pPr>
            <a:r>
              <a:rPr lang="en-US" dirty="0"/>
              <a:t>After we have gained some familiarity with the D.A. program, we organize Pressure Relief Groups consisting of ourselves and two other recovering debtors who have not incurred unsecured debt for at least 90 days and who usually have more experience in the program. The group meets in a series of Pressure Relief Meetings to review our financial situation. These meetings typically result in the formulation of a spending plan and an action plan.  </a:t>
            </a:r>
            <a:endParaRPr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6"/>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204" name="Google Shape;204;p26"/>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95250" lvl="0" indent="0" algn="l" rtl="0">
              <a:lnSpc>
                <a:spcPct val="115000"/>
              </a:lnSpc>
              <a:spcBef>
                <a:spcPts val="0"/>
              </a:spcBef>
              <a:spcAft>
                <a:spcPts val="0"/>
              </a:spcAft>
              <a:buSzPts val="2100"/>
            </a:pPr>
            <a:r>
              <a:rPr lang="en-US" b="1" dirty="0">
                <a:solidFill>
                  <a:schemeClr val="tx1">
                    <a:lumMod val="50000"/>
                    <a:lumOff val="50000"/>
                  </a:schemeClr>
                </a:solidFill>
              </a:rPr>
              <a:t>5.   </a:t>
            </a:r>
            <a:r>
              <a:rPr lang="en-US" b="1" dirty="0"/>
              <a:t>Spending Plan </a:t>
            </a:r>
            <a:endParaRPr b="1" dirty="0"/>
          </a:p>
          <a:p>
            <a:pPr marL="457200" lvl="0" indent="0" algn="l" rtl="0">
              <a:lnSpc>
                <a:spcPct val="115000"/>
              </a:lnSpc>
              <a:spcBef>
                <a:spcPts val="1200"/>
              </a:spcBef>
              <a:spcAft>
                <a:spcPts val="0"/>
              </a:spcAft>
              <a:buNone/>
            </a:pPr>
            <a:r>
              <a:rPr lang="en-US" dirty="0"/>
              <a:t>The spending plan puts our needs first and gives us clarity and balance to live within our means. It includes categories for income, spending, debt payment, and savings. The income category helps us determine our resources and focus on increasing our income, if needed. The debt payment category guides us in making realistic payment arrangements without depriving ourselves. The savings category helps us build cash reserves, however humble, and can include savings for a prudent reserve, retirement, and special purchases.</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6.   </a:t>
            </a:r>
            <a:r>
              <a:rPr lang="en-US" b="1" dirty="0"/>
              <a:t>Action Plan</a:t>
            </a:r>
            <a:endParaRPr b="1" dirty="0"/>
          </a:p>
          <a:p>
            <a:pPr marL="457200" lvl="0" indent="0" algn="l" rtl="0">
              <a:lnSpc>
                <a:spcPct val="115000"/>
              </a:lnSpc>
              <a:spcBef>
                <a:spcPts val="1200"/>
              </a:spcBef>
              <a:spcAft>
                <a:spcPts val="1200"/>
              </a:spcAft>
              <a:buNone/>
            </a:pPr>
            <a:r>
              <a:rPr lang="en-US" dirty="0"/>
              <a:t>With the help of our Pressure Relief Group, we develop a list of specific actions for resolving our debts, improving our financial situation, and achieving our goals without incurring unsecured debt.</a:t>
            </a:r>
            <a:endParaRPr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7"/>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211" name="Google Shape;211;p27"/>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95250" lvl="0" indent="0" algn="l" rtl="0">
              <a:lnSpc>
                <a:spcPct val="115000"/>
              </a:lnSpc>
              <a:spcBef>
                <a:spcPts val="0"/>
              </a:spcBef>
              <a:spcAft>
                <a:spcPts val="0"/>
              </a:spcAft>
              <a:buSzPts val="2100"/>
            </a:pPr>
            <a:r>
              <a:rPr lang="en-US" b="1" dirty="0">
                <a:solidFill>
                  <a:schemeClr val="tx1">
                    <a:lumMod val="50000"/>
                    <a:lumOff val="50000"/>
                  </a:schemeClr>
                </a:solidFill>
              </a:rPr>
              <a:t>7.   </a:t>
            </a:r>
            <a:r>
              <a:rPr lang="en-US" b="1" dirty="0"/>
              <a:t>The Telephone and the Internet </a:t>
            </a:r>
            <a:endParaRPr b="1" dirty="0"/>
          </a:p>
          <a:p>
            <a:pPr marL="457200" lvl="0" indent="0" algn="l" rtl="0">
              <a:lnSpc>
                <a:spcPct val="115000"/>
              </a:lnSpc>
              <a:spcBef>
                <a:spcPts val="1200"/>
              </a:spcBef>
              <a:spcAft>
                <a:spcPts val="0"/>
              </a:spcAft>
              <a:buNone/>
            </a:pPr>
            <a:r>
              <a:rPr lang="en-US" dirty="0"/>
              <a:t>We maintain frequent contact with other D.A. members by using the telephone, email, and other forms of communication. We make a point of talking to other D.A. members before and after taking difficult steps in our recovery. </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8.   </a:t>
            </a:r>
            <a:r>
              <a:rPr lang="en-US" b="1" dirty="0"/>
              <a:t>D.A. and A.A. Literature </a:t>
            </a:r>
            <a:endParaRPr b="1" dirty="0"/>
          </a:p>
          <a:p>
            <a:pPr marL="457200" lvl="0" indent="0" algn="l" rtl="0">
              <a:lnSpc>
                <a:spcPct val="115000"/>
              </a:lnSpc>
              <a:spcBef>
                <a:spcPts val="1200"/>
              </a:spcBef>
              <a:spcAft>
                <a:spcPts val="0"/>
              </a:spcAft>
              <a:buNone/>
            </a:pPr>
            <a:r>
              <a:rPr lang="en-US" dirty="0"/>
              <a:t>We study the literature of Debtors Anonymous and of Alcoholics Anonymous to strengthen our understanding of compulsive disease and of recovery from compulsive </a:t>
            </a:r>
            <a:r>
              <a:rPr lang="en-US" dirty="0" err="1"/>
              <a:t>debting</a:t>
            </a:r>
            <a:r>
              <a:rPr lang="en-US" dirty="0"/>
              <a:t>. </a:t>
            </a:r>
            <a:endParaRPr dirty="0"/>
          </a:p>
          <a:p>
            <a:pPr marL="457200" marR="0" lvl="0" indent="0" algn="l" rtl="0">
              <a:lnSpc>
                <a:spcPct val="115000"/>
              </a:lnSpc>
              <a:spcBef>
                <a:spcPts val="1200"/>
              </a:spcBef>
              <a:spcAft>
                <a:spcPts val="1200"/>
              </a:spcAft>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8"/>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218" name="Google Shape;218;p28"/>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95250" lvl="0" indent="0" algn="l" rtl="0">
              <a:lnSpc>
                <a:spcPct val="115000"/>
              </a:lnSpc>
              <a:spcBef>
                <a:spcPts val="0"/>
              </a:spcBef>
              <a:spcAft>
                <a:spcPts val="0"/>
              </a:spcAft>
              <a:buSzPts val="2100"/>
            </a:pPr>
            <a:r>
              <a:rPr lang="en-US" b="1" dirty="0">
                <a:solidFill>
                  <a:schemeClr val="tx1">
                    <a:lumMod val="50000"/>
                    <a:lumOff val="50000"/>
                  </a:schemeClr>
                </a:solidFill>
              </a:rPr>
              <a:t>9.   </a:t>
            </a:r>
            <a:r>
              <a:rPr lang="en-US" b="1" dirty="0"/>
              <a:t>Awareness </a:t>
            </a:r>
            <a:endParaRPr b="1" dirty="0"/>
          </a:p>
          <a:p>
            <a:pPr marL="457200" lvl="0" indent="0" algn="l" rtl="0">
              <a:lnSpc>
                <a:spcPct val="115000"/>
              </a:lnSpc>
              <a:spcBef>
                <a:spcPts val="1200"/>
              </a:spcBef>
              <a:spcAft>
                <a:spcPts val="0"/>
              </a:spcAft>
              <a:buNone/>
            </a:pPr>
            <a:r>
              <a:rPr lang="en-US" dirty="0"/>
              <a:t>We maintain awareness of the danger of compulsive debt by taking note of bank, loan company, and credit card advertising and their effects on us. We also remain aware of our personal finances in order to avoid vagueness, which can lead to compulsive </a:t>
            </a:r>
            <a:r>
              <a:rPr lang="en-US" dirty="0" err="1"/>
              <a:t>debting</a:t>
            </a:r>
            <a:r>
              <a:rPr lang="en-US" dirty="0"/>
              <a:t> or spending. </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10. </a:t>
            </a:r>
            <a:r>
              <a:rPr lang="en-US" b="1" dirty="0"/>
              <a:t>Business Meetings</a:t>
            </a:r>
            <a:endParaRPr b="1" dirty="0"/>
          </a:p>
          <a:p>
            <a:pPr marL="457200" lvl="0" indent="0" algn="l" rtl="0">
              <a:lnSpc>
                <a:spcPct val="115000"/>
              </a:lnSpc>
              <a:spcBef>
                <a:spcPts val="1200"/>
              </a:spcBef>
              <a:spcAft>
                <a:spcPts val="0"/>
              </a:spcAft>
              <a:buNone/>
            </a:pPr>
            <a:r>
              <a:rPr lang="en-US" dirty="0"/>
              <a:t>We attend business meetings that are held monthly. Many of us have long harbored feelings that “business” was not a part of our lives but for others more qualified. Yet participation in running our own program teaches us how our organization operates, and also helps us to become responsible for our own recovery. </a:t>
            </a:r>
            <a:endParaRPr dirty="0"/>
          </a:p>
          <a:p>
            <a:pPr marL="457200" marR="0" lvl="0" indent="0" algn="l" rtl="0">
              <a:lnSpc>
                <a:spcPct val="115000"/>
              </a:lnSpc>
              <a:spcBef>
                <a:spcPts val="1200"/>
              </a:spcBef>
              <a:spcAft>
                <a:spcPts val="1200"/>
              </a:spcAft>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9"/>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Tools of Debtors Anonymous</a:t>
            </a:r>
            <a:endParaRPr/>
          </a:p>
        </p:txBody>
      </p:sp>
      <p:sp>
        <p:nvSpPr>
          <p:cNvPr id="225" name="Google Shape;225;p29"/>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95250" lvl="0" indent="0" algn="l" rtl="0">
              <a:lnSpc>
                <a:spcPct val="115000"/>
              </a:lnSpc>
              <a:spcBef>
                <a:spcPts val="0"/>
              </a:spcBef>
              <a:spcAft>
                <a:spcPts val="0"/>
              </a:spcAft>
              <a:buSzPts val="2100"/>
            </a:pPr>
            <a:r>
              <a:rPr lang="en-US" b="1" dirty="0">
                <a:solidFill>
                  <a:schemeClr val="tx1">
                    <a:lumMod val="50000"/>
                    <a:lumOff val="50000"/>
                  </a:schemeClr>
                </a:solidFill>
              </a:rPr>
              <a:t>11. </a:t>
            </a:r>
            <a:r>
              <a:rPr lang="en-US" b="1" dirty="0"/>
              <a:t>Service</a:t>
            </a:r>
            <a:endParaRPr b="1" dirty="0"/>
          </a:p>
          <a:p>
            <a:pPr marL="457200" lvl="0" indent="0" algn="l" rtl="0">
              <a:lnSpc>
                <a:spcPct val="115000"/>
              </a:lnSpc>
              <a:spcBef>
                <a:spcPts val="1200"/>
              </a:spcBef>
              <a:spcAft>
                <a:spcPts val="0"/>
              </a:spcAft>
              <a:buNone/>
            </a:pPr>
            <a:r>
              <a:rPr lang="en-US" dirty="0"/>
              <a:t>We perform service at every level: personal, meeting, Intergroup, and World Service. Service is vital to our recovery. Only through service can we give to others what so generously has been given to us. </a:t>
            </a:r>
            <a:endParaRPr sz="2100" dirty="0"/>
          </a:p>
          <a:p>
            <a:pPr marL="95250" lvl="0" indent="0" algn="l" rtl="0">
              <a:lnSpc>
                <a:spcPct val="115000"/>
              </a:lnSpc>
              <a:spcBef>
                <a:spcPts val="1200"/>
              </a:spcBef>
              <a:spcAft>
                <a:spcPts val="0"/>
              </a:spcAft>
              <a:buSzPts val="2100"/>
            </a:pPr>
            <a:r>
              <a:rPr lang="en-US" b="1" dirty="0">
                <a:solidFill>
                  <a:schemeClr val="tx1">
                    <a:lumMod val="50000"/>
                    <a:lumOff val="50000"/>
                  </a:schemeClr>
                </a:solidFill>
              </a:rPr>
              <a:t>12. </a:t>
            </a:r>
            <a:r>
              <a:rPr lang="en-US" b="1" dirty="0"/>
              <a:t>Anonymity</a:t>
            </a:r>
            <a:endParaRPr b="1" dirty="0"/>
          </a:p>
          <a:p>
            <a:pPr marL="457200" lvl="0" indent="0" algn="l" rtl="0">
              <a:lnSpc>
                <a:spcPct val="115000"/>
              </a:lnSpc>
              <a:spcBef>
                <a:spcPts val="1200"/>
              </a:spcBef>
              <a:spcAft>
                <a:spcPts val="0"/>
              </a:spcAft>
              <a:buNone/>
            </a:pPr>
            <a:r>
              <a:rPr lang="en-US" dirty="0"/>
              <a:t>We practice anonymity, which allows us freedom of expression by assuring us that what we say at meetings or to other DA members at any time will not be repeated. </a:t>
            </a:r>
            <a:endParaRPr dirty="0"/>
          </a:p>
          <a:p>
            <a:pPr marL="457200" marR="0" lvl="0" indent="0" algn="l" rtl="0">
              <a:lnSpc>
                <a:spcPct val="115000"/>
              </a:lnSpc>
              <a:spcBef>
                <a:spcPts val="1200"/>
              </a:spcBef>
              <a:spcAft>
                <a:spcPts val="1200"/>
              </a:spcAft>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0"/>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12 Tools of Business Debtors Anonymous</a:t>
            </a:r>
            <a:endParaRPr/>
          </a:p>
        </p:txBody>
      </p:sp>
      <p:sp>
        <p:nvSpPr>
          <p:cNvPr id="232" name="Google Shape;232;p30"/>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a:pPr>
            <a:r>
              <a:rPr lang="en-US"/>
              <a:t>We	keep separate professional and personal financial records and bank accounts.</a:t>
            </a:r>
            <a:endParaRPr/>
          </a:p>
          <a:p>
            <a:pPr marL="457200" lvl="0" indent="-361950" algn="l" rtl="0">
              <a:lnSpc>
                <a:spcPct val="115000"/>
              </a:lnSpc>
              <a:spcBef>
                <a:spcPts val="1200"/>
              </a:spcBef>
              <a:spcAft>
                <a:spcPts val="0"/>
              </a:spcAft>
              <a:buSzPts val="2100"/>
              <a:buAutoNum type="arabicPeriod"/>
            </a:pPr>
            <a:r>
              <a:rPr lang="en-US"/>
              <a:t>We write annual one-year business plans with definable and accountable goals and targets.</a:t>
            </a:r>
            <a:endParaRPr/>
          </a:p>
          <a:p>
            <a:pPr marL="457200" lvl="0" indent="-361950" algn="l" rtl="0">
              <a:lnSpc>
                <a:spcPct val="115000"/>
              </a:lnSpc>
              <a:spcBef>
                <a:spcPts val="1200"/>
              </a:spcBef>
              <a:spcAft>
                <a:spcPts val="0"/>
              </a:spcAft>
              <a:buSzPts val="2100"/>
              <a:buAutoNum type="arabicPeriod"/>
            </a:pPr>
            <a:r>
              <a:rPr lang="en-US"/>
              <a:t>We keep clean, orderly, and accurate financial records, including Accounts Receivable, Accounts Payable, Cash on Hand, Inventory, Assets, and Outstanding Debts, and put all tax and bill due-dates on our calendar.</a:t>
            </a:r>
            <a:endParaRPr/>
          </a:p>
          <a:p>
            <a:pPr marL="457200" lvl="0" indent="-361950" algn="l" rtl="0">
              <a:lnSpc>
                <a:spcPct val="115000"/>
              </a:lnSpc>
              <a:spcBef>
                <a:spcPts val="1200"/>
              </a:spcBef>
              <a:spcAft>
                <a:spcPts val="0"/>
              </a:spcAft>
              <a:buSzPts val="2100"/>
              <a:buAutoNum type="arabicPeriod"/>
            </a:pPr>
            <a:r>
              <a:rPr lang="en-US"/>
              <a:t>We pay ourselves a salary including benefits, medical insurance, vacations, and sick days.</a:t>
            </a:r>
            <a:endParaRPr/>
          </a:p>
          <a:p>
            <a:pPr marL="457200" lvl="0" indent="-361950" algn="l" rtl="0">
              <a:lnSpc>
                <a:spcPct val="115000"/>
              </a:lnSpc>
              <a:spcBef>
                <a:spcPts val="1200"/>
              </a:spcBef>
              <a:spcAft>
                <a:spcPts val="1200"/>
              </a:spcAft>
              <a:buSzPts val="2100"/>
              <a:buAutoNum type="arabicPeriod"/>
            </a:pPr>
            <a:r>
              <a:rPr lang="en-US"/>
              <a:t>We remain mindful that dollar spent should generate revenue, and we compare prices before making purchases.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1"/>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6"/>
            </a:pPr>
            <a:r>
              <a:rPr lang="en-US"/>
              <a:t>We maintain clarity about the overhead and profit margins of every product or service we sell.</a:t>
            </a:r>
            <a:endParaRPr/>
          </a:p>
          <a:p>
            <a:pPr marL="457200" lvl="0" indent="-361950" algn="l" rtl="0">
              <a:lnSpc>
                <a:spcPct val="115000"/>
              </a:lnSpc>
              <a:spcBef>
                <a:spcPts val="1200"/>
              </a:spcBef>
              <a:spcAft>
                <a:spcPts val="0"/>
              </a:spcAft>
              <a:buSzPts val="2100"/>
              <a:buAutoNum type="arabicPeriod" startAt="6"/>
            </a:pPr>
            <a:r>
              <a:rPr lang="en-US"/>
              <a:t>We pay our bills and invoice our clients promptly.</a:t>
            </a:r>
            <a:endParaRPr/>
          </a:p>
          <a:p>
            <a:pPr marL="457200" lvl="0" indent="-361950" algn="l" rtl="0">
              <a:lnSpc>
                <a:spcPct val="115000"/>
              </a:lnSpc>
              <a:spcBef>
                <a:spcPts val="1200"/>
              </a:spcBef>
              <a:spcAft>
                <a:spcPts val="0"/>
              </a:spcAft>
              <a:buSzPts val="2100"/>
              <a:buAutoNum type="arabicPeriod" startAt="6"/>
            </a:pPr>
            <a:r>
              <a:rPr lang="en-US"/>
              <a:t>We put all our business agreements in writing and write our own Letters of Agreement.</a:t>
            </a:r>
            <a:endParaRPr/>
          </a:p>
          <a:p>
            <a:pPr marL="457200" lvl="0" indent="-361950" algn="l" rtl="0">
              <a:lnSpc>
                <a:spcPct val="115000"/>
              </a:lnSpc>
              <a:spcBef>
                <a:spcPts val="1200"/>
              </a:spcBef>
              <a:spcAft>
                <a:spcPts val="0"/>
              </a:spcAft>
              <a:buSzPts val="2100"/>
              <a:buAutoNum type="arabicPeriod" startAt="6"/>
            </a:pPr>
            <a:r>
              <a:rPr lang="en-US"/>
              <a:t>We notice the competition but don’t worry about it. We learn from our competitors and trust that it is an abundant universe with more than enough for everyone.</a:t>
            </a:r>
            <a:endParaRPr/>
          </a:p>
          <a:p>
            <a:pPr marL="457200" lvl="0" indent="-361950" algn="l" rtl="0">
              <a:lnSpc>
                <a:spcPct val="115000"/>
              </a:lnSpc>
              <a:spcBef>
                <a:spcPts val="1200"/>
              </a:spcBef>
              <a:spcAft>
                <a:spcPts val="0"/>
              </a:spcAft>
              <a:buSzPts val="2100"/>
              <a:buAutoNum type="arabicPeriod" startAt="6"/>
            </a:pPr>
            <a:r>
              <a:rPr lang="en-US"/>
              <a:t>We separate ourselves from difficult personalities and poor-paying clients and place principles before personalities.</a:t>
            </a:r>
            <a:endParaRPr/>
          </a:p>
          <a:p>
            <a:pPr marL="457200" lvl="0" indent="-361950" algn="l" rtl="0">
              <a:lnSpc>
                <a:spcPct val="115000"/>
              </a:lnSpc>
              <a:spcBef>
                <a:spcPts val="1200"/>
              </a:spcBef>
              <a:spcAft>
                <a:spcPts val="1200"/>
              </a:spcAft>
              <a:buSzPts val="2100"/>
              <a:buAutoNum type="arabicPeriod" startAt="6"/>
            </a:pPr>
            <a:r>
              <a:rPr lang="en-US"/>
              <a:t>We bookend before and after making commitments and difficult business decisions or actions.</a:t>
            </a:r>
            <a:endParaRPr/>
          </a:p>
        </p:txBody>
      </p:sp>
      <p:sp>
        <p:nvSpPr>
          <p:cNvPr id="239" name="Google Shape;239;p31"/>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12 Tools of Business Debtors Anonymous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2"/>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1200"/>
              </a:spcAft>
              <a:buSzPts val="2100"/>
              <a:buAutoNum type="arabicPeriod" startAt="12"/>
            </a:pPr>
            <a:r>
              <a:rPr lang="en-US"/>
              <a:t>We are willing to be in charge of and responsible for our business. Professionals who work for us, such as accountants, lawyers, and consultants, are not our Higher Power.</a:t>
            </a:r>
            <a:endParaRPr/>
          </a:p>
        </p:txBody>
      </p:sp>
      <p:sp>
        <p:nvSpPr>
          <p:cNvPr id="246" name="Google Shape;246;p32"/>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12 Tools of Business Debtors Anonymous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3"/>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Promises of Debtors Anonymous</a:t>
            </a:r>
            <a:endParaRPr/>
          </a:p>
        </p:txBody>
      </p:sp>
      <p:sp>
        <p:nvSpPr>
          <p:cNvPr id="253" name="Google Shape;253;p33"/>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0" algn="l" rtl="0">
              <a:lnSpc>
                <a:spcPct val="115000"/>
              </a:lnSpc>
              <a:spcBef>
                <a:spcPts val="0"/>
              </a:spcBef>
              <a:spcAft>
                <a:spcPts val="0"/>
              </a:spcAft>
              <a:buNone/>
            </a:pPr>
            <a:r>
              <a:rPr lang="en-US"/>
              <a:t>In the program of Debtors Anonymous, we come together to share our journey in recovering from compulsive debting. There is hope. When we work D.A.’s Twelve Steps and use D.A.’s Twelve Tools we develop new ways of living, and begin to receive these gifts of the program:  </a:t>
            </a:r>
            <a:endParaRPr/>
          </a:p>
          <a:p>
            <a:pPr marL="457200" lvl="0" indent="-361950" algn="l" rtl="0">
              <a:lnSpc>
                <a:spcPct val="115000"/>
              </a:lnSpc>
              <a:spcBef>
                <a:spcPts val="1200"/>
              </a:spcBef>
              <a:spcAft>
                <a:spcPts val="0"/>
              </a:spcAft>
              <a:buSzPts val="2100"/>
              <a:buAutoNum type="arabicPeriod"/>
            </a:pPr>
            <a:r>
              <a:rPr lang="en-US"/>
              <a:t>Where once we felt despair, we will experience a newfound hope.</a:t>
            </a:r>
            <a:endParaRPr/>
          </a:p>
          <a:p>
            <a:pPr marL="457200" lvl="0" indent="-361950" algn="l" rtl="0">
              <a:lnSpc>
                <a:spcPct val="115000"/>
              </a:lnSpc>
              <a:spcBef>
                <a:spcPts val="1200"/>
              </a:spcBef>
              <a:spcAft>
                <a:spcPts val="0"/>
              </a:spcAft>
              <a:buSzPts val="2100"/>
              <a:buAutoNum type="arabicPeriod"/>
            </a:pPr>
            <a:r>
              <a:rPr lang="en-US"/>
              <a:t>Clarity will replace vagueness. Confidence and intuition will replace confusion and chaos. We will live engaged lives, make decisions that best meet our needs, and become the people we were meant to be. </a:t>
            </a:r>
            <a:endParaRPr/>
          </a:p>
          <a:p>
            <a:pPr marL="457200" lvl="0" indent="-361950" algn="l" rtl="0">
              <a:lnSpc>
                <a:spcPct val="115000"/>
              </a:lnSpc>
              <a:spcBef>
                <a:spcPts val="1200"/>
              </a:spcBef>
              <a:spcAft>
                <a:spcPts val="0"/>
              </a:spcAft>
              <a:buSzPts val="2100"/>
              <a:buAutoNum type="arabicPeriod"/>
            </a:pPr>
            <a:r>
              <a:rPr lang="en-US"/>
              <a:t>We will live within our means, yet our means will not define us. </a:t>
            </a:r>
            <a:endParaRPr/>
          </a:p>
          <a:p>
            <a:pPr marL="457200" lvl="0" indent="-361950" algn="l" rtl="0">
              <a:lnSpc>
                <a:spcPct val="115000"/>
              </a:lnSpc>
              <a:spcBef>
                <a:spcPts val="1200"/>
              </a:spcBef>
              <a:spcAft>
                <a:spcPts val="0"/>
              </a:spcAft>
              <a:buSzPts val="2100"/>
              <a:buAutoNum type="arabicPeriod"/>
            </a:pPr>
            <a:r>
              <a:rPr lang="en-US"/>
              <a:t>We will begin to live a prosperous life, unencumbered by fear, worry, resentment or debt.</a:t>
            </a:r>
            <a:endParaRPr/>
          </a:p>
          <a:p>
            <a:pPr marL="457200" marR="0" lvl="0" indent="0" algn="l" rtl="0">
              <a:lnSpc>
                <a:spcPct val="115000"/>
              </a:lnSpc>
              <a:spcBef>
                <a:spcPts val="1200"/>
              </a:spcBef>
              <a:spcAft>
                <a:spcPts val="12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4"/>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Promises of Debtors Anonymous</a:t>
            </a:r>
            <a:endParaRPr/>
          </a:p>
        </p:txBody>
      </p:sp>
      <p:sp>
        <p:nvSpPr>
          <p:cNvPr id="260" name="Google Shape;260;p34"/>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5"/>
            </a:pPr>
            <a:r>
              <a:rPr lang="en-US"/>
              <a:t>We will realize that we are enough; we will value ourselves and our contributions.</a:t>
            </a:r>
            <a:endParaRPr/>
          </a:p>
          <a:p>
            <a:pPr marL="457200" lvl="0" indent="-361950" algn="l" rtl="0">
              <a:lnSpc>
                <a:spcPct val="115000"/>
              </a:lnSpc>
              <a:spcBef>
                <a:spcPts val="1200"/>
              </a:spcBef>
              <a:spcAft>
                <a:spcPts val="0"/>
              </a:spcAft>
              <a:buSzPts val="2100"/>
              <a:buAutoNum type="arabicPeriod" startAt="5"/>
            </a:pPr>
            <a:r>
              <a:rPr lang="en-US"/>
              <a:t>Isolation will give way to fellowship; faith will replace fear. </a:t>
            </a:r>
            <a:endParaRPr/>
          </a:p>
          <a:p>
            <a:pPr marL="457200" lvl="0" indent="-361950" algn="l" rtl="0">
              <a:lnSpc>
                <a:spcPct val="115000"/>
              </a:lnSpc>
              <a:spcBef>
                <a:spcPts val="1200"/>
              </a:spcBef>
              <a:spcAft>
                <a:spcPts val="0"/>
              </a:spcAft>
              <a:buSzPts val="2100"/>
              <a:buAutoNum type="arabicPeriod" startAt="5"/>
            </a:pPr>
            <a:r>
              <a:rPr lang="en-US"/>
              <a:t>We will recognize that there is enough; our resources will be generous and we will share them with others and with D.A.</a:t>
            </a:r>
            <a:endParaRPr/>
          </a:p>
          <a:p>
            <a:pPr marL="457200" lvl="0" indent="-361950" algn="l" rtl="0">
              <a:lnSpc>
                <a:spcPct val="115000"/>
              </a:lnSpc>
              <a:spcBef>
                <a:spcPts val="1200"/>
              </a:spcBef>
              <a:spcAft>
                <a:spcPts val="0"/>
              </a:spcAft>
              <a:buSzPts val="2100"/>
              <a:buAutoNum type="arabicPeriod" startAt="5"/>
            </a:pPr>
            <a:r>
              <a:rPr lang="en-US"/>
              <a:t>We will cease to compare ourselves to others; jealousy and envy will fade.</a:t>
            </a:r>
            <a:endParaRPr/>
          </a:p>
          <a:p>
            <a:pPr marL="457200" lvl="0" indent="-361950" algn="l" rtl="0">
              <a:lnSpc>
                <a:spcPct val="115000"/>
              </a:lnSpc>
              <a:spcBef>
                <a:spcPts val="1200"/>
              </a:spcBef>
              <a:spcAft>
                <a:spcPts val="0"/>
              </a:spcAft>
              <a:buSzPts val="2100"/>
              <a:buAutoNum type="arabicPeriod" startAt="5"/>
            </a:pPr>
            <a:r>
              <a:rPr lang="en-US"/>
              <a:t>Acceptance and Gratitude will replace regret, self-pity and longing. </a:t>
            </a:r>
            <a:endParaRPr/>
          </a:p>
          <a:p>
            <a:pPr marL="457200" lvl="0" indent="-361950" algn="l" rtl="0">
              <a:lnSpc>
                <a:spcPct val="115000"/>
              </a:lnSpc>
              <a:spcBef>
                <a:spcPts val="1200"/>
              </a:spcBef>
              <a:spcAft>
                <a:spcPts val="0"/>
              </a:spcAft>
              <a:buSzPts val="2100"/>
              <a:buAutoNum type="arabicPeriod" startAt="5"/>
            </a:pPr>
            <a:r>
              <a:rPr lang="en-US"/>
              <a:t>We will no longer fear the truth; we will move from hiding in denial to living in reality.</a:t>
            </a:r>
            <a:endParaRPr/>
          </a:p>
          <a:p>
            <a:pPr marL="457200" marR="0" lvl="0" indent="0" algn="l" rtl="0">
              <a:lnSpc>
                <a:spcPct val="115000"/>
              </a:lnSpc>
              <a:spcBef>
                <a:spcPts val="1200"/>
              </a:spcBef>
              <a:spcAft>
                <a:spcPts val="1200"/>
              </a:spcAft>
              <a:buNone/>
            </a:pP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5"/>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Promises of Debtors Anonymous</a:t>
            </a:r>
            <a:endParaRPr/>
          </a:p>
        </p:txBody>
      </p:sp>
      <p:sp>
        <p:nvSpPr>
          <p:cNvPr id="267" name="Google Shape;267;p35"/>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11"/>
            </a:pPr>
            <a:r>
              <a:rPr lang="en-US"/>
              <a:t>Honesty will guide our actions towards a rich life filled with meaning and purpose. </a:t>
            </a:r>
            <a:endParaRPr/>
          </a:p>
          <a:p>
            <a:pPr marL="457200" lvl="0" indent="-361950" algn="l" rtl="0">
              <a:lnSpc>
                <a:spcPct val="115000"/>
              </a:lnSpc>
              <a:spcBef>
                <a:spcPts val="1200"/>
              </a:spcBef>
              <a:spcAft>
                <a:spcPts val="0"/>
              </a:spcAft>
              <a:buSzPts val="2100"/>
              <a:buAutoNum type="arabicPeriod" startAt="11"/>
            </a:pPr>
            <a:r>
              <a:rPr lang="en-US"/>
              <a:t>We will recognize a Power Greater than ourselves as the source of our abundance. We will ask for help and guidance and have faith that they will come.</a:t>
            </a:r>
            <a:endParaRPr/>
          </a:p>
          <a:p>
            <a:pPr marL="0" marR="0" lvl="0" indent="0" algn="l" rtl="0">
              <a:lnSpc>
                <a:spcPct val="115000"/>
              </a:lnSpc>
              <a:spcBef>
                <a:spcPts val="1200"/>
              </a:spcBef>
              <a:spcAft>
                <a:spcPts val="1200"/>
              </a:spcAft>
              <a:buNone/>
            </a:pPr>
            <a:r>
              <a:rPr lang="en-US"/>
              <a:t>All this and more is possible. When we work this program with integrity and to the best of our ability, one day at a time, a life of prosperity and serenity will be ours.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6"/>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Traditions of Debtors Anonymous</a:t>
            </a:r>
            <a:endParaRPr/>
          </a:p>
        </p:txBody>
      </p:sp>
      <p:sp>
        <p:nvSpPr>
          <p:cNvPr id="274" name="Google Shape;274;p36"/>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a:pPr>
            <a:r>
              <a:rPr lang="en-US"/>
              <a:t>Our common welfare should come first; personal recovery depends on D.A. unity.</a:t>
            </a:r>
            <a:endParaRPr/>
          </a:p>
          <a:p>
            <a:pPr marL="457200" lvl="0" indent="-361950" algn="l" rtl="0">
              <a:lnSpc>
                <a:spcPct val="115000"/>
              </a:lnSpc>
              <a:spcBef>
                <a:spcPts val="1200"/>
              </a:spcBef>
              <a:spcAft>
                <a:spcPts val="0"/>
              </a:spcAft>
              <a:buSzPts val="2100"/>
              <a:buAutoNum type="arabicPeriod"/>
            </a:pPr>
            <a:r>
              <a:rPr lang="en-US"/>
              <a:t>For our group purpose there is but one ultimate authority - a loving God as He may express Himself in our group conscience. Our leaders are but trusted servants; they do not govern. </a:t>
            </a:r>
            <a:endParaRPr/>
          </a:p>
          <a:p>
            <a:pPr marL="457200" lvl="0" indent="-361950" algn="l" rtl="0">
              <a:lnSpc>
                <a:spcPct val="115000"/>
              </a:lnSpc>
              <a:spcBef>
                <a:spcPts val="1200"/>
              </a:spcBef>
              <a:spcAft>
                <a:spcPts val="0"/>
              </a:spcAft>
              <a:buSzPts val="2100"/>
              <a:buAutoNum type="arabicPeriod"/>
            </a:pPr>
            <a:r>
              <a:rPr lang="en-US"/>
              <a:t>The only requirement for D.A. membership is a desire to stop incurring unsecured debt.</a:t>
            </a:r>
            <a:endParaRPr/>
          </a:p>
          <a:p>
            <a:pPr marL="457200" lvl="0" indent="-361950" algn="l" rtl="0">
              <a:lnSpc>
                <a:spcPct val="115000"/>
              </a:lnSpc>
              <a:spcBef>
                <a:spcPts val="1200"/>
              </a:spcBef>
              <a:spcAft>
                <a:spcPts val="0"/>
              </a:spcAft>
              <a:buSzPts val="2100"/>
              <a:buAutoNum type="arabicPeriod"/>
            </a:pPr>
            <a:r>
              <a:rPr lang="en-US"/>
              <a:t>Each group should be autonomous except in matters affecting other groups or D.A. as a whole. </a:t>
            </a:r>
            <a:endParaRPr/>
          </a:p>
          <a:p>
            <a:pPr marL="457200" lvl="0" indent="-361950" algn="l" rtl="0">
              <a:lnSpc>
                <a:spcPct val="115000"/>
              </a:lnSpc>
              <a:spcBef>
                <a:spcPts val="1200"/>
              </a:spcBef>
              <a:spcAft>
                <a:spcPts val="1200"/>
              </a:spcAft>
              <a:buSzPts val="2100"/>
              <a:buAutoNum type="arabicPeriod"/>
            </a:pPr>
            <a:r>
              <a:rPr lang="en-US"/>
              <a:t>Each group has but one primary purpose - to carry its message to the debtor who still suffers.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7"/>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Traditions of Debtors Anonymous</a:t>
            </a:r>
            <a:endParaRPr/>
          </a:p>
        </p:txBody>
      </p:sp>
      <p:sp>
        <p:nvSpPr>
          <p:cNvPr id="281" name="Google Shape;281;p37"/>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6"/>
            </a:pPr>
            <a:r>
              <a:rPr lang="en-US"/>
              <a:t>A D.A. group ought never endorse, finance, or lend the D.A. name to any related facility or outside enterprise, lest problems of money, property, and prestige divert us from our primary purpose.</a:t>
            </a:r>
            <a:endParaRPr/>
          </a:p>
          <a:p>
            <a:pPr marL="457200" lvl="0" indent="-361950" algn="l" rtl="0">
              <a:lnSpc>
                <a:spcPct val="115000"/>
              </a:lnSpc>
              <a:spcBef>
                <a:spcPts val="1200"/>
              </a:spcBef>
              <a:spcAft>
                <a:spcPts val="0"/>
              </a:spcAft>
              <a:buSzPts val="2100"/>
              <a:buAutoNum type="arabicPeriod" startAt="6"/>
            </a:pPr>
            <a:r>
              <a:rPr lang="en-US"/>
              <a:t> Every D.A. group ought to be fully self-supporting, declining outside contributions.</a:t>
            </a:r>
            <a:endParaRPr/>
          </a:p>
          <a:p>
            <a:pPr marL="457200" lvl="0" indent="-361950" algn="l" rtl="0">
              <a:lnSpc>
                <a:spcPct val="115000"/>
              </a:lnSpc>
              <a:spcBef>
                <a:spcPts val="1200"/>
              </a:spcBef>
              <a:spcAft>
                <a:spcPts val="0"/>
              </a:spcAft>
              <a:buSzPts val="2100"/>
              <a:buAutoNum type="arabicPeriod" startAt="6"/>
            </a:pPr>
            <a:r>
              <a:rPr lang="en-US"/>
              <a:t>Debtors Anonymous should remain forever non-professional, but our service centers may employ special workers. </a:t>
            </a:r>
            <a:endParaRPr/>
          </a:p>
          <a:p>
            <a:pPr marL="457200" lvl="0" indent="-361950" algn="l" rtl="0">
              <a:lnSpc>
                <a:spcPct val="115000"/>
              </a:lnSpc>
              <a:spcBef>
                <a:spcPts val="1200"/>
              </a:spcBef>
              <a:spcAft>
                <a:spcPts val="0"/>
              </a:spcAft>
              <a:buSzPts val="2100"/>
              <a:buAutoNum type="arabicPeriod" startAt="6"/>
            </a:pPr>
            <a:r>
              <a:rPr lang="en-US"/>
              <a:t>D.A., as such, ought never be organized; but we may create service boards or committees directly responsible to those they serve.</a:t>
            </a:r>
            <a:endParaRPr/>
          </a:p>
          <a:p>
            <a:pPr marL="457200" lvl="0" indent="-361950" algn="l" rtl="0">
              <a:lnSpc>
                <a:spcPct val="115000"/>
              </a:lnSpc>
              <a:spcBef>
                <a:spcPts val="1200"/>
              </a:spcBef>
              <a:spcAft>
                <a:spcPts val="1200"/>
              </a:spcAft>
              <a:buSzPts val="2100"/>
              <a:buAutoNum type="arabicPeriod" startAt="6"/>
            </a:pPr>
            <a:r>
              <a:rPr lang="en-US"/>
              <a:t>Debtors Anonymous has no opinion on outside issues; hence the D.A. name ought never be drawn into public controversy.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8"/>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Twelve Traditions of Debtors Anonymous</a:t>
            </a:r>
            <a:endParaRPr/>
          </a:p>
        </p:txBody>
      </p:sp>
      <p:sp>
        <p:nvSpPr>
          <p:cNvPr id="288" name="Google Shape;288;p38"/>
          <p:cNvSpPr txBox="1">
            <a:spLocks noGrp="1"/>
          </p:cNvSpPr>
          <p:nvPr>
            <p:ph type="body" idx="1"/>
          </p:nvPr>
        </p:nvSpPr>
        <p:spPr>
          <a:xfrm>
            <a:off x="417525" y="1219200"/>
            <a:ext cx="8309100" cy="5182500"/>
          </a:xfrm>
          <a:prstGeom prst="rect">
            <a:avLst/>
          </a:prstGeom>
        </p:spPr>
        <p:txBody>
          <a:bodyPr spcFirstLastPara="1" wrap="square" lIns="91425" tIns="45700" rIns="91425" bIns="45700" anchor="t" anchorCtr="0">
            <a:noAutofit/>
          </a:bodyPr>
          <a:lstStyle/>
          <a:p>
            <a:pPr marL="457200" lvl="0" indent="-361950" algn="l" rtl="0">
              <a:lnSpc>
                <a:spcPct val="115000"/>
              </a:lnSpc>
              <a:spcBef>
                <a:spcPts val="0"/>
              </a:spcBef>
              <a:spcAft>
                <a:spcPts val="0"/>
              </a:spcAft>
              <a:buSzPts val="2100"/>
              <a:buAutoNum type="arabicPeriod" startAt="11"/>
            </a:pPr>
            <a:r>
              <a:rPr lang="en-US"/>
              <a:t>Our public relations policy is based on attraction rather than promotion; we need always maintain personal anonymity at the level of press, radio, films, television and all other public media. </a:t>
            </a:r>
            <a:endParaRPr/>
          </a:p>
          <a:p>
            <a:pPr marL="457200" lvl="0" indent="-361950" algn="l" rtl="0">
              <a:lnSpc>
                <a:spcPct val="115000"/>
              </a:lnSpc>
              <a:spcBef>
                <a:spcPts val="1200"/>
              </a:spcBef>
              <a:spcAft>
                <a:spcPts val="0"/>
              </a:spcAft>
              <a:buSzPts val="2100"/>
              <a:buAutoNum type="arabicPeriod" startAt="11"/>
            </a:pPr>
            <a:r>
              <a:rPr lang="en-US"/>
              <a:t> Anonymity is the spiritual foundation of all our traditions, ever reminding us to place principles before personalities</a:t>
            </a:r>
            <a:endParaRPr/>
          </a:p>
          <a:p>
            <a:pPr marL="457200" lvl="0" indent="0" algn="l" rtl="0">
              <a:lnSpc>
                <a:spcPct val="115000"/>
              </a:lnSpc>
              <a:spcBef>
                <a:spcPts val="1200"/>
              </a:spcBef>
              <a:spcAft>
                <a:spcPts val="12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0"/>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Inclusivity Statement</a:t>
            </a:r>
            <a:endParaRPr/>
          </a:p>
        </p:txBody>
      </p:sp>
      <p:sp>
        <p:nvSpPr>
          <p:cNvPr id="302" name="Google Shape;302;p40"/>
          <p:cNvSpPr txBox="1">
            <a:spLocks noGrp="1"/>
          </p:cNvSpPr>
          <p:nvPr>
            <p:ph type="body" idx="1"/>
          </p:nvPr>
        </p:nvSpPr>
        <p:spPr>
          <a:xfrm>
            <a:off x="415925" y="2107175"/>
            <a:ext cx="8309100" cy="38547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1200"/>
              </a:spcAft>
              <a:buNone/>
            </a:pPr>
            <a:r>
              <a:rPr lang="en-US" sz="2200"/>
              <a:t>Whatever your story, you are welcome in Debtors Anonymous. In D.A., we celebrate the rich, diverse experiences of people of all identities. We embrace members of any race, ethnicity, nationality, gender, sexual orientation, age, physical or mental ability, socio-economic status, religious, spiritual, or philosophical expression, or any other trait. Our various experiences benefit our recovery, so we encourage all members to value differences and actively participate in making D.A. an inclusive fellowship. Together, we create accessible and welcoming spaces for anyone with the desire to stop incurring debt, so that we may all recover one day at a time.</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1"/>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l" rtl="0">
              <a:lnSpc>
                <a:spcPct val="160000"/>
              </a:lnSpc>
              <a:spcBef>
                <a:spcPts val="2100"/>
              </a:spcBef>
              <a:spcAft>
                <a:spcPts val="0"/>
              </a:spcAft>
              <a:buNone/>
            </a:pPr>
            <a:endParaRPr sz="2100">
              <a:solidFill>
                <a:srgbClr val="494949"/>
              </a:solidFill>
              <a:highlight>
                <a:srgbClr val="FFFFFF"/>
              </a:highlight>
              <a:latin typeface="Arial"/>
              <a:ea typeface="Arial"/>
              <a:cs typeface="Arial"/>
              <a:sym typeface="Arial"/>
            </a:endParaRPr>
          </a:p>
          <a:p>
            <a:pPr marL="0" lvl="0" indent="0" algn="ctr" rtl="0">
              <a:spcBef>
                <a:spcPts val="2100"/>
              </a:spcBef>
              <a:spcAft>
                <a:spcPts val="0"/>
              </a:spcAft>
              <a:buNone/>
            </a:pPr>
            <a:r>
              <a:rPr lang="en-US"/>
              <a:t>Responsibility Pledge</a:t>
            </a:r>
            <a:endParaRPr/>
          </a:p>
        </p:txBody>
      </p:sp>
      <p:sp>
        <p:nvSpPr>
          <p:cNvPr id="309" name="Google Shape;309;p41"/>
          <p:cNvSpPr txBox="1">
            <a:spLocks noGrp="1"/>
          </p:cNvSpPr>
          <p:nvPr>
            <p:ph type="body" idx="1"/>
          </p:nvPr>
        </p:nvSpPr>
        <p:spPr>
          <a:xfrm>
            <a:off x="415925" y="2107175"/>
            <a:ext cx="8309100" cy="38547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1200"/>
              </a:spcAft>
              <a:buNone/>
            </a:pPr>
            <a:r>
              <a:rPr lang="en-US" sz="3000"/>
              <a:t>I pledge to extend my hand and offer the hope of recovery to anyone who reaches out to Debtors Anonymous.</a:t>
            </a:r>
            <a:endParaRPr sz="3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D.A. Third Step Prayer</a:t>
            </a:r>
            <a:endParaRPr/>
          </a:p>
        </p:txBody>
      </p:sp>
      <p:sp>
        <p:nvSpPr>
          <p:cNvPr id="316" name="Google Shape;316;p42"/>
          <p:cNvSpPr txBox="1">
            <a:spLocks noGrp="1"/>
          </p:cNvSpPr>
          <p:nvPr>
            <p:ph type="body" idx="1"/>
          </p:nvPr>
        </p:nvSpPr>
        <p:spPr>
          <a:xfrm>
            <a:off x="415925" y="2107175"/>
            <a:ext cx="8309100" cy="38547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1200"/>
              </a:spcAft>
              <a:buNone/>
            </a:pPr>
            <a:r>
              <a:rPr lang="en-US" sz="3000"/>
              <a:t>Higher Power, I stand before you ready to be transformed. I place myself in your hands. Guide me on my recovery path. Remove my compulsive debting, my self-centered fear, and my own self-will. May I shine to others as a beacon of your power. May I choose to remain on your path always.</a:t>
            </a:r>
            <a:endParaRPr sz="3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3"/>
          <p:cNvSpPr txBox="1">
            <a:spLocks noGrp="1"/>
          </p:cNvSpPr>
          <p:nvPr>
            <p:ph type="title"/>
          </p:nvPr>
        </p:nvSpPr>
        <p:spPr>
          <a:xfrm>
            <a:off x="415925" y="759325"/>
            <a:ext cx="8309100" cy="4599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a:t>Serenity Prayer</a:t>
            </a:r>
            <a:endParaRPr/>
          </a:p>
        </p:txBody>
      </p:sp>
      <p:sp>
        <p:nvSpPr>
          <p:cNvPr id="323" name="Google Shape;323;p43"/>
          <p:cNvSpPr txBox="1">
            <a:spLocks noGrp="1"/>
          </p:cNvSpPr>
          <p:nvPr>
            <p:ph type="body" idx="1"/>
          </p:nvPr>
        </p:nvSpPr>
        <p:spPr>
          <a:xfrm>
            <a:off x="415925" y="2107175"/>
            <a:ext cx="8309100" cy="38547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a:t>God, grant me the serenity to </a:t>
            </a:r>
            <a:endParaRPr sz="3000"/>
          </a:p>
          <a:p>
            <a:pPr marL="0" lvl="0" indent="0" algn="ctr" rtl="0">
              <a:lnSpc>
                <a:spcPct val="115000"/>
              </a:lnSpc>
              <a:spcBef>
                <a:spcPts val="1200"/>
              </a:spcBef>
              <a:spcAft>
                <a:spcPts val="0"/>
              </a:spcAft>
              <a:buNone/>
            </a:pPr>
            <a:r>
              <a:rPr lang="en-US" sz="3000"/>
              <a:t>accept the things I cannot change, the </a:t>
            </a:r>
            <a:endParaRPr sz="3000"/>
          </a:p>
          <a:p>
            <a:pPr marL="0" lvl="0" indent="0" algn="ctr" rtl="0">
              <a:lnSpc>
                <a:spcPct val="115000"/>
              </a:lnSpc>
              <a:spcBef>
                <a:spcPts val="1200"/>
              </a:spcBef>
              <a:spcAft>
                <a:spcPts val="0"/>
              </a:spcAft>
              <a:buNone/>
            </a:pPr>
            <a:r>
              <a:rPr lang="en-US" sz="3000"/>
              <a:t>courage to change the things I can, and the </a:t>
            </a:r>
            <a:endParaRPr sz="3000"/>
          </a:p>
          <a:p>
            <a:pPr marL="0" lvl="0" indent="0" algn="ctr" rtl="0">
              <a:lnSpc>
                <a:spcPct val="115000"/>
              </a:lnSpc>
              <a:spcBef>
                <a:spcPts val="1200"/>
              </a:spcBef>
              <a:spcAft>
                <a:spcPts val="1200"/>
              </a:spcAft>
              <a:buNone/>
            </a:pPr>
            <a:r>
              <a:rPr lang="en-US" sz="3000"/>
              <a:t>wisdom to know the difference.</a:t>
            </a:r>
            <a:endParaRPr sz="3000"/>
          </a:p>
        </p:txBody>
      </p:sp>
    </p:spTree>
  </p:cSld>
  <p:clrMapOvr>
    <a:masterClrMapping/>
  </p:clrMapOvr>
  <p:transition spd="med">
    <p:fade thruBlk="1"/>
  </p:transition>
</p:sld>
</file>

<file path=ppt/theme/theme1.xml><?xml version="1.0" encoding="utf-8"?>
<a:theme xmlns:a="http://schemas.openxmlformats.org/drawingml/2006/main" name="Expo">
  <a:themeElements>
    <a:clrScheme name="Expo">
      <a:dk1>
        <a:srgbClr val="262626"/>
      </a:dk1>
      <a:lt1>
        <a:srgbClr val="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2525</Words>
  <Application>Microsoft Office PowerPoint</Application>
  <PresentationFormat>On-screen Show (4:3)</PresentationFormat>
  <Paragraphs>154</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Noto Sans Symbols</vt:lpstr>
      <vt:lpstr>Expo</vt:lpstr>
      <vt:lpstr>Virtual Readings</vt:lpstr>
      <vt:lpstr>Twelve Signs of Compulsive Debting</vt:lpstr>
      <vt:lpstr>Twelve Signs of Compulsive Debting</vt:lpstr>
      <vt:lpstr>Twelve Signs of Compulsive Debting</vt:lpstr>
      <vt:lpstr>Twelve Steps of Debtors Anonymous</vt:lpstr>
      <vt:lpstr>Twelve Steps of Debtors Anonymous</vt:lpstr>
      <vt:lpstr>Twelve Tools of Debtors Anonymous</vt:lpstr>
      <vt:lpstr>Twelve Tools of Debtors Anonymous</vt:lpstr>
      <vt:lpstr>Twelve Tools of Debtors Anonymous</vt:lpstr>
      <vt:lpstr>Twelve Tools of Debtors Anonymous</vt:lpstr>
      <vt:lpstr>Twelve Tools of Debtors Anonymous</vt:lpstr>
      <vt:lpstr>Twelve Tools of Debtors Anonymous</vt:lpstr>
      <vt:lpstr>12 Tools of Business Debtors Anonymous</vt:lpstr>
      <vt:lpstr>12 Tools of Business Debtors Anonymous</vt:lpstr>
      <vt:lpstr>12 Tools of Business Debtors Anonymous</vt:lpstr>
      <vt:lpstr>Twelve Promises of Debtors Anonymous</vt:lpstr>
      <vt:lpstr>Twelve Promises of Debtors Anonymous</vt:lpstr>
      <vt:lpstr>Twelve Promises of Debtors Anonymous</vt:lpstr>
      <vt:lpstr>Twelve Traditions of Debtors Anonymous</vt:lpstr>
      <vt:lpstr>Twelve Traditions of Debtors Anonymous</vt:lpstr>
      <vt:lpstr>Twelve Traditions of Debtors Anonymous</vt:lpstr>
      <vt:lpstr>Inclusivity Statement</vt:lpstr>
      <vt:lpstr> Responsibility Pledge</vt:lpstr>
      <vt:lpstr>D.A. Third Step Prayer</vt:lpstr>
      <vt:lpstr>Serenity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chris redish</cp:lastModifiedBy>
  <cp:revision>2</cp:revision>
  <dcterms:modified xsi:type="dcterms:W3CDTF">2026-09-29T00:30:36Z</dcterms:modified>
</cp:coreProperties>
</file>